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8" r:id="rId4"/>
    <p:sldId id="271" r:id="rId5"/>
    <p:sldId id="262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5" d="100"/>
          <a:sy n="8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8596D-6F2E-4495-A0CD-E77DCBC318DC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B622-6CCD-4D17-8DF8-1EB6470150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622-6CCD-4D17-8DF8-1EB64701508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E810-6AD2-4BCB-B220-1B16F33E6ED0}" type="datetimeFigureOut">
              <a:rPr lang="ko-KR" altLang="en-US" smtClean="0"/>
              <a:pPr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374B-5C60-4E31-B7BE-27D021DE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종분과</a:t>
            </a:r>
            <a:r>
              <a:rPr lang="ko-KR" altLang="en-US" dirty="0" smtClean="0"/>
              <a:t> 기범의 대해서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기범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종분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          </a:t>
            </a:r>
            <a:r>
              <a:rPr lang="ko-KR" altLang="en-US" dirty="0" err="1" smtClean="0"/>
              <a:t>종분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뚱뚱하다</a:t>
            </a:r>
            <a:endParaRPr lang="en-US" altLang="ko-KR" dirty="0" smtClean="0"/>
          </a:p>
          <a:p>
            <a:r>
              <a:rPr lang="ko-KR" altLang="en-US" dirty="0" err="1" smtClean="0"/>
              <a:t>다이어트중이다</a:t>
            </a:r>
            <a:endParaRPr lang="en-US" altLang="ko-KR" dirty="0" smtClean="0"/>
          </a:p>
          <a:p>
            <a:r>
              <a:rPr lang="ko-KR" altLang="en-US" dirty="0" smtClean="0"/>
              <a:t>엉덩이가 너무 크다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/>
              <a:t>       </a:t>
            </a:r>
            <a:r>
              <a:rPr lang="ko-KR" altLang="en-US" dirty="0" smtClean="0"/>
              <a:t>기범</a:t>
            </a:r>
            <a:r>
              <a:rPr lang="en-US" altLang="ko-KR" dirty="0" smtClean="0"/>
              <a:t>    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먹는 것을 좋아한다</a:t>
            </a:r>
            <a:endParaRPr lang="en-US" altLang="ko-KR" dirty="0" smtClean="0"/>
          </a:p>
          <a:p>
            <a:r>
              <a:rPr lang="ko-KR" altLang="en-US" dirty="0" smtClean="0"/>
              <a:t>뚱뚱하다</a:t>
            </a:r>
            <a:endParaRPr lang="en-US" altLang="ko-KR" dirty="0" smtClean="0"/>
          </a:p>
          <a:p>
            <a:r>
              <a:rPr lang="ko-KR" altLang="en-US" dirty="0" smtClean="0"/>
              <a:t>방구를 </a:t>
            </a:r>
            <a:r>
              <a:rPr lang="ko-KR" altLang="en-US" dirty="0" err="1" smtClean="0"/>
              <a:t>잘낀다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기범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종분</a:t>
            </a:r>
            <a:endParaRPr lang="ko-KR" altLang="en-US" dirty="0"/>
          </a:p>
        </p:txBody>
      </p:sp>
      <p:pic>
        <p:nvPicPr>
          <p:cNvPr id="10" name="내용 개체 틀 9" descr="사진7 8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3239" y="2493665"/>
            <a:ext cx="4038600" cy="3028950"/>
          </a:xfrm>
        </p:spPr>
      </p:pic>
      <p:pic>
        <p:nvPicPr>
          <p:cNvPr id="9" name="내용 개체 틀 8" descr="사진7 37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유미</a:t>
            </a:r>
            <a:r>
              <a:rPr lang="en-US" altLang="ko-KR" dirty="0" smtClean="0"/>
              <a:t>,</a:t>
            </a:r>
            <a:r>
              <a:rPr lang="ko-KR" altLang="en-US" dirty="0" smtClean="0"/>
              <a:t>유진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       </a:t>
            </a:r>
            <a:r>
              <a:rPr lang="ko-KR" altLang="en-US" dirty="0" smtClean="0"/>
              <a:t>유미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똑똑하다</a:t>
            </a:r>
            <a:endParaRPr lang="en-US" altLang="ko-KR" dirty="0" smtClean="0"/>
          </a:p>
          <a:p>
            <a:r>
              <a:rPr lang="ko-KR" altLang="en-US" dirty="0" err="1" smtClean="0"/>
              <a:t>먹는것을</a:t>
            </a:r>
            <a:r>
              <a:rPr lang="ko-KR" altLang="en-US" dirty="0" smtClean="0"/>
              <a:t> 무지무지 좋아한다</a:t>
            </a:r>
            <a:endParaRPr lang="en-US" altLang="ko-KR" dirty="0" smtClean="0"/>
          </a:p>
          <a:p>
            <a:r>
              <a:rPr lang="ko-KR" altLang="en-US" dirty="0" smtClean="0"/>
              <a:t>모든 과목을 잘한다</a:t>
            </a:r>
            <a:endParaRPr lang="en-US" altLang="ko-KR" dirty="0" smtClean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/>
              <a:t>           </a:t>
            </a:r>
            <a:r>
              <a:rPr lang="ko-KR" altLang="en-US" dirty="0" smtClean="0"/>
              <a:t>유진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미술을 잘한다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인기가 많다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밥을 </a:t>
            </a:r>
            <a:r>
              <a:rPr lang="ko-KR" altLang="en-US" dirty="0" err="1" smtClean="0"/>
              <a:t>잘먹는다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똑똑하다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3768" y="4725144"/>
            <a:ext cx="5486400" cy="642194"/>
          </a:xfrm>
        </p:spPr>
        <p:txBody>
          <a:bodyPr/>
          <a:lstStyle/>
          <a:p>
            <a:r>
              <a:rPr lang="en-US" altLang="ko-KR" dirty="0" smtClean="0"/>
              <a:t>                  </a:t>
            </a:r>
            <a:r>
              <a:rPr lang="ko-KR" altLang="en-US" dirty="0" smtClean="0"/>
              <a:t>김유진</a:t>
            </a:r>
            <a:endParaRPr lang="ko-KR" altLang="en-US" dirty="0"/>
          </a:p>
        </p:txBody>
      </p:sp>
      <p:pic>
        <p:nvPicPr>
          <p:cNvPr id="5" name="그림 개체 틀 4" descr="사진7 7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" r="206"/>
          <a:stretch>
            <a:fillRect/>
          </a:stretch>
        </p:blipFill>
        <p:spPr/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95736" y="5445224"/>
            <a:ext cx="5486400" cy="804862"/>
          </a:xfrm>
        </p:spPr>
        <p:txBody>
          <a:bodyPr/>
          <a:lstStyle/>
          <a:p>
            <a:r>
              <a:rPr lang="en-US" altLang="ko-KR" dirty="0" smtClean="0"/>
              <a:t>                </a:t>
            </a:r>
          </a:p>
          <a:p>
            <a:r>
              <a:rPr lang="en-US" altLang="ko-KR" dirty="0" smtClean="0"/>
              <a:t>                              </a:t>
            </a:r>
            <a:r>
              <a:rPr lang="ko-KR" altLang="en-US" dirty="0" smtClean="0"/>
              <a:t>웃긴 김유진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    </a:t>
            </a:r>
            <a:r>
              <a:rPr lang="ko-KR" altLang="en-US" dirty="0" smtClean="0"/>
              <a:t>유미</a:t>
            </a:r>
            <a:endParaRPr lang="ko-KR" altLang="en-US" dirty="0"/>
          </a:p>
        </p:txBody>
      </p:sp>
      <p:pic>
        <p:nvPicPr>
          <p:cNvPr id="5" name="그림 개체 틀 4" descr="사진7 5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77861" y="692696"/>
            <a:ext cx="5402069" cy="4034879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627784" y="5445224"/>
            <a:ext cx="5486400" cy="8048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                   </a:t>
            </a:r>
            <a:r>
              <a:rPr lang="ko-KR" altLang="en-US" dirty="0" err="1" smtClean="0"/>
              <a:t>안뇽</a:t>
            </a:r>
            <a:r>
              <a:rPr lang="en-US" altLang="ko-KR" dirty="0" smtClean="0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끝</a:t>
            </a:r>
            <a:endParaRPr lang="ko-KR" altLang="en-US" dirty="0"/>
          </a:p>
        </p:txBody>
      </p:sp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Bye </a:t>
            </a:r>
            <a:r>
              <a:rPr lang="en-US" altLang="ko-KR" dirty="0" err="1" smtClean="0"/>
              <a:t>Bye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</Words>
  <Application>Microsoft Office PowerPoint</Application>
  <PresentationFormat>화면 슬라이드 쇼(4:3)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종분과 기범의 대해서</vt:lpstr>
      <vt:lpstr>기범,종분</vt:lpstr>
      <vt:lpstr>기범,종분</vt:lpstr>
      <vt:lpstr>유미,유진</vt:lpstr>
      <vt:lpstr>슬라이드 5</vt:lpstr>
      <vt:lpstr>슬라이드 6</vt:lpstr>
      <vt:lpstr>                  김유진</vt:lpstr>
      <vt:lpstr>                        유미</vt:lpstr>
      <vt:lpstr>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종분과 기범의 대해서</dc:title>
  <dc:creator>김기범</dc:creator>
  <cp:lastModifiedBy>김기범</cp:lastModifiedBy>
  <cp:revision>7</cp:revision>
  <dcterms:created xsi:type="dcterms:W3CDTF">2014-04-10T10:13:15Z</dcterms:created>
  <dcterms:modified xsi:type="dcterms:W3CDTF">2014-04-10T22:08:03Z</dcterms:modified>
</cp:coreProperties>
</file>