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60" r:id="rId5"/>
    <p:sldId id="259" r:id="rId6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0" y="4934363"/>
            <a:ext cx="9144000" cy="1928803"/>
            <a:chOff x="0" y="4929198"/>
            <a:chExt cx="9144000" cy="1928803"/>
          </a:xfrm>
        </p:grpSpPr>
        <p:sp>
          <p:nvSpPr>
            <p:cNvPr id="20" name="자유형 19"/>
            <p:cNvSpPr>
              <a:spLocks/>
            </p:cNvSpPr>
            <p:nvPr/>
          </p:nvSpPr>
          <p:spPr bwMode="ltGray">
            <a:xfrm>
              <a:off x="0" y="4929198"/>
              <a:ext cx="9144000" cy="1928802"/>
            </a:xfrm>
            <a:custGeom>
              <a:avLst/>
              <a:gdLst/>
              <a:ahLst/>
              <a:cxnLst>
                <a:cxn ang="0">
                  <a:pos x="0" y="1076"/>
                </a:cxn>
                <a:cxn ang="0">
                  <a:pos x="3003" y="930"/>
                </a:cxn>
                <a:cxn ang="0">
                  <a:pos x="5760" y="0"/>
                </a:cxn>
                <a:cxn ang="0">
                  <a:pos x="5760" y="1635"/>
                </a:cxn>
                <a:cxn ang="0">
                  <a:pos x="0" y="1641"/>
                </a:cxn>
                <a:cxn ang="0">
                  <a:pos x="0" y="1076"/>
                </a:cxn>
              </a:cxnLst>
              <a:rect l="0" t="0" r="0" b="0"/>
              <a:pathLst>
                <a:path w="5760" h="1641">
                  <a:moveTo>
                    <a:pt x="0" y="1076"/>
                  </a:moveTo>
                  <a:cubicBezTo>
                    <a:pt x="926" y="1134"/>
                    <a:pt x="1689" y="1111"/>
                    <a:pt x="3003" y="930"/>
                  </a:cubicBezTo>
                  <a:cubicBezTo>
                    <a:pt x="4317" y="749"/>
                    <a:pt x="5462" y="152"/>
                    <a:pt x="5760" y="0"/>
                  </a:cubicBezTo>
                  <a:lnTo>
                    <a:pt x="5760" y="1635"/>
                  </a:lnTo>
                  <a:lnTo>
                    <a:pt x="0" y="1641"/>
                  </a:lnTo>
                  <a:lnTo>
                    <a:pt x="0" y="1076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ko-KR" altLang="en-US"/>
            </a:p>
          </p:txBody>
        </p:sp>
        <p:sp>
          <p:nvSpPr>
            <p:cNvPr id="8" name="자유형 7"/>
            <p:cNvSpPr>
              <a:spLocks/>
            </p:cNvSpPr>
            <p:nvPr/>
          </p:nvSpPr>
          <p:spPr bwMode="ltGray">
            <a:xfrm>
              <a:off x="0" y="5358120"/>
              <a:ext cx="9144000" cy="1499881"/>
            </a:xfrm>
            <a:custGeom>
              <a:avLst/>
              <a:gdLst/>
              <a:ahLst/>
              <a:cxnLst>
                <a:cxn ang="0">
                  <a:pos x="0" y="887"/>
                </a:cxn>
                <a:cxn ang="0">
                  <a:pos x="3540" y="690"/>
                </a:cxn>
                <a:cxn ang="0">
                  <a:pos x="5760" y="0"/>
                </a:cxn>
                <a:cxn ang="0">
                  <a:pos x="5760" y="1395"/>
                </a:cxn>
                <a:cxn ang="0">
                  <a:pos x="0" y="1395"/>
                </a:cxn>
                <a:cxn ang="0">
                  <a:pos x="0" y="887"/>
                </a:cxn>
              </a:cxnLst>
              <a:rect l="0" t="0" r="0" b="0"/>
              <a:pathLst>
                <a:path w="5760" h="1395">
                  <a:moveTo>
                    <a:pt x="0" y="887"/>
                  </a:moveTo>
                  <a:cubicBezTo>
                    <a:pt x="1417" y="958"/>
                    <a:pt x="2563" y="848"/>
                    <a:pt x="3540" y="690"/>
                  </a:cubicBezTo>
                  <a:cubicBezTo>
                    <a:pt x="4517" y="532"/>
                    <a:pt x="5521" y="104"/>
                    <a:pt x="5760" y="0"/>
                  </a:cubicBezTo>
                  <a:lnTo>
                    <a:pt x="5760" y="1395"/>
                  </a:lnTo>
                  <a:lnTo>
                    <a:pt x="0" y="1395"/>
                  </a:lnTo>
                  <a:lnTo>
                    <a:pt x="0" y="887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ko-KR" altLang="en-US"/>
            </a:p>
          </p:txBody>
        </p:sp>
      </p:grp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57290" y="3643314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1233C-A7DF-4AE3-93BC-98F35C7106B6}" type="datetimeFigureOut">
              <a:rPr lang="ko-KR" altLang="en-US" smtClean="0"/>
              <a:t>2013-07-10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00FEC-27FD-44DD-9AD4-5063D30D3AB5}" type="slidenum">
              <a:rPr lang="ko-KR" altLang="en-US" smtClean="0"/>
              <a:t>‹#›</a:t>
            </a:fld>
            <a:endParaRPr lang="ko-KR" altLang="en-US"/>
          </a:p>
        </p:txBody>
      </p:sp>
      <p:grpSp>
        <p:nvGrpSpPr>
          <p:cNvPr id="7" name="그룹 6"/>
          <p:cNvGrpSpPr/>
          <p:nvPr/>
        </p:nvGrpSpPr>
        <p:grpSpPr>
          <a:xfrm>
            <a:off x="71407" y="87922"/>
            <a:ext cx="1000131" cy="1036773"/>
            <a:chOff x="13317" y="34771"/>
            <a:chExt cx="1272534" cy="1310103"/>
          </a:xfrm>
        </p:grpSpPr>
        <p:sp>
          <p:nvSpPr>
            <p:cNvPr id="15" name="자유형 14"/>
            <p:cNvSpPr>
              <a:spLocks/>
            </p:cNvSpPr>
            <p:nvPr/>
          </p:nvSpPr>
          <p:spPr bwMode="gray">
            <a:xfrm>
              <a:off x="356217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6" name="자유형 15"/>
            <p:cNvSpPr>
              <a:spLocks/>
            </p:cNvSpPr>
            <p:nvPr/>
          </p:nvSpPr>
          <p:spPr bwMode="gray">
            <a:xfrm>
              <a:off x="13317" y="726921"/>
              <a:ext cx="314325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7" name="자유형 16"/>
            <p:cNvSpPr>
              <a:spLocks/>
            </p:cNvSpPr>
            <p:nvPr/>
          </p:nvSpPr>
          <p:spPr bwMode="gray">
            <a:xfrm>
              <a:off x="16492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6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8" name="자유형 17"/>
            <p:cNvSpPr>
              <a:spLocks/>
            </p:cNvSpPr>
            <p:nvPr/>
          </p:nvSpPr>
          <p:spPr bwMode="gray">
            <a:xfrm>
              <a:off x="969939" y="1030549"/>
              <a:ext cx="315912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3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9" name="자유형 18"/>
            <p:cNvSpPr>
              <a:spLocks/>
            </p:cNvSpPr>
            <p:nvPr/>
          </p:nvSpPr>
          <p:spPr bwMode="gray">
            <a:xfrm>
              <a:off x="360286" y="376562"/>
              <a:ext cx="609600" cy="653989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</p:grpSp>
      <p:sp>
        <p:nvSpPr>
          <p:cNvPr id="21" name="제목 20"/>
          <p:cNvSpPr>
            <a:spLocks noGrp="1"/>
          </p:cNvSpPr>
          <p:nvPr>
            <p:ph type="ctrTitle"/>
          </p:nvPr>
        </p:nvSpPr>
        <p:spPr>
          <a:xfrm>
            <a:off x="457200" y="2285992"/>
            <a:ext cx="8229600" cy="1143000"/>
          </a:xfrm>
        </p:spPr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1233C-A7DF-4AE3-93BC-98F35C7106B6}" type="datetimeFigureOut">
              <a:rPr lang="ko-KR" altLang="en-US" smtClean="0"/>
              <a:t>2013-07-10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00FEC-27FD-44DD-9AD4-5063D30D3AB5}" type="slidenum">
              <a:rPr lang="ko-KR" altLang="en-US" smtClean="0"/>
              <a:t>‹#›</a:t>
            </a:fld>
            <a:endParaRPr lang="ko-KR" altLang="en-US"/>
          </a:p>
        </p:txBody>
      </p:sp>
      <p:grpSp>
        <p:nvGrpSpPr>
          <p:cNvPr id="7" name="그룹 6"/>
          <p:cNvGrpSpPr/>
          <p:nvPr/>
        </p:nvGrpSpPr>
        <p:grpSpPr>
          <a:xfrm>
            <a:off x="62263" y="51347"/>
            <a:ext cx="1000131" cy="1036773"/>
            <a:chOff x="13317" y="34771"/>
            <a:chExt cx="1272534" cy="1310103"/>
          </a:xfrm>
        </p:grpSpPr>
        <p:sp>
          <p:nvSpPr>
            <p:cNvPr id="12" name="자유형 11"/>
            <p:cNvSpPr>
              <a:spLocks/>
            </p:cNvSpPr>
            <p:nvPr/>
          </p:nvSpPr>
          <p:spPr bwMode="gray">
            <a:xfrm>
              <a:off x="356217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3" name="자유형 12"/>
            <p:cNvSpPr>
              <a:spLocks/>
            </p:cNvSpPr>
            <p:nvPr/>
          </p:nvSpPr>
          <p:spPr bwMode="gray">
            <a:xfrm>
              <a:off x="13317" y="726921"/>
              <a:ext cx="314325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4" name="자유형 13"/>
            <p:cNvSpPr>
              <a:spLocks/>
            </p:cNvSpPr>
            <p:nvPr/>
          </p:nvSpPr>
          <p:spPr bwMode="gray">
            <a:xfrm>
              <a:off x="16492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6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5" name="자유형 14"/>
            <p:cNvSpPr>
              <a:spLocks/>
            </p:cNvSpPr>
            <p:nvPr/>
          </p:nvSpPr>
          <p:spPr bwMode="gray">
            <a:xfrm>
              <a:off x="969939" y="1030549"/>
              <a:ext cx="315912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3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6" name="자유형 15"/>
            <p:cNvSpPr>
              <a:spLocks/>
            </p:cNvSpPr>
            <p:nvPr/>
          </p:nvSpPr>
          <p:spPr bwMode="gray">
            <a:xfrm>
              <a:off x="360286" y="376562"/>
              <a:ext cx="609600" cy="653989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0" y="4929197"/>
            <a:ext cx="9144000" cy="1928803"/>
            <a:chOff x="0" y="4929198"/>
            <a:chExt cx="9144000" cy="1928803"/>
          </a:xfrm>
        </p:grpSpPr>
        <p:sp>
          <p:nvSpPr>
            <p:cNvPr id="8" name="자유형 7"/>
            <p:cNvSpPr>
              <a:spLocks/>
            </p:cNvSpPr>
            <p:nvPr/>
          </p:nvSpPr>
          <p:spPr bwMode="ltGray">
            <a:xfrm>
              <a:off x="0" y="4929198"/>
              <a:ext cx="9144000" cy="1928802"/>
            </a:xfrm>
            <a:custGeom>
              <a:avLst/>
              <a:gdLst/>
              <a:ahLst/>
              <a:cxnLst>
                <a:cxn ang="0">
                  <a:pos x="0" y="1076"/>
                </a:cxn>
                <a:cxn ang="0">
                  <a:pos x="3003" y="930"/>
                </a:cxn>
                <a:cxn ang="0">
                  <a:pos x="5760" y="0"/>
                </a:cxn>
                <a:cxn ang="0">
                  <a:pos x="5760" y="1635"/>
                </a:cxn>
                <a:cxn ang="0">
                  <a:pos x="0" y="1641"/>
                </a:cxn>
                <a:cxn ang="0">
                  <a:pos x="0" y="1076"/>
                </a:cxn>
              </a:cxnLst>
              <a:rect l="0" t="0" r="0" b="0"/>
              <a:pathLst>
                <a:path w="5760" h="1641">
                  <a:moveTo>
                    <a:pt x="0" y="1076"/>
                  </a:moveTo>
                  <a:cubicBezTo>
                    <a:pt x="926" y="1134"/>
                    <a:pt x="1689" y="1111"/>
                    <a:pt x="3003" y="930"/>
                  </a:cubicBezTo>
                  <a:cubicBezTo>
                    <a:pt x="4317" y="749"/>
                    <a:pt x="5462" y="152"/>
                    <a:pt x="5760" y="0"/>
                  </a:cubicBezTo>
                  <a:lnTo>
                    <a:pt x="5760" y="1635"/>
                  </a:lnTo>
                  <a:lnTo>
                    <a:pt x="0" y="1641"/>
                  </a:lnTo>
                  <a:lnTo>
                    <a:pt x="0" y="1076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ko-KR" altLang="en-US"/>
            </a:p>
          </p:txBody>
        </p:sp>
        <p:sp>
          <p:nvSpPr>
            <p:cNvPr id="9" name="자유형 8"/>
            <p:cNvSpPr>
              <a:spLocks/>
            </p:cNvSpPr>
            <p:nvPr/>
          </p:nvSpPr>
          <p:spPr bwMode="ltGray">
            <a:xfrm>
              <a:off x="0" y="5358120"/>
              <a:ext cx="9144000" cy="1499881"/>
            </a:xfrm>
            <a:custGeom>
              <a:avLst/>
              <a:gdLst/>
              <a:ahLst/>
              <a:cxnLst>
                <a:cxn ang="0">
                  <a:pos x="0" y="887"/>
                </a:cxn>
                <a:cxn ang="0">
                  <a:pos x="3540" y="690"/>
                </a:cxn>
                <a:cxn ang="0">
                  <a:pos x="5760" y="0"/>
                </a:cxn>
                <a:cxn ang="0">
                  <a:pos x="5760" y="1395"/>
                </a:cxn>
                <a:cxn ang="0">
                  <a:pos x="0" y="1395"/>
                </a:cxn>
                <a:cxn ang="0">
                  <a:pos x="0" y="887"/>
                </a:cxn>
              </a:cxnLst>
              <a:rect l="0" t="0" r="0" b="0"/>
              <a:pathLst>
                <a:path w="5760" h="1395">
                  <a:moveTo>
                    <a:pt x="0" y="887"/>
                  </a:moveTo>
                  <a:cubicBezTo>
                    <a:pt x="1417" y="958"/>
                    <a:pt x="2563" y="848"/>
                    <a:pt x="3540" y="690"/>
                  </a:cubicBezTo>
                  <a:cubicBezTo>
                    <a:pt x="4517" y="532"/>
                    <a:pt x="5521" y="104"/>
                    <a:pt x="5760" y="0"/>
                  </a:cubicBezTo>
                  <a:lnTo>
                    <a:pt x="5760" y="1395"/>
                  </a:lnTo>
                  <a:lnTo>
                    <a:pt x="0" y="1395"/>
                  </a:lnTo>
                  <a:lnTo>
                    <a:pt x="0" y="887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ko-KR" altLang="en-US"/>
            </a:p>
          </p:txBody>
        </p:sp>
      </p:grp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1233C-A7DF-4AE3-93BC-98F35C7106B6}" type="datetimeFigureOut">
              <a:rPr lang="ko-KR" altLang="en-US" smtClean="0"/>
              <a:t>2013-07-10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00FEC-27FD-44DD-9AD4-5063D30D3AB5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929454" y="428606"/>
            <a:ext cx="1757346" cy="5357851"/>
          </a:xfrm>
        </p:spPr>
        <p:txBody>
          <a:bodyPr vert="eaVert"/>
          <a:lstStyle>
            <a:lvl1pPr algn="l">
              <a:defRPr>
                <a:gradFill flip="none" rotWithShape="1">
                  <a:gsLst>
                    <a:gs pos="0">
                      <a:schemeClr val="tx2"/>
                    </a:gs>
                    <a:gs pos="26000">
                      <a:schemeClr val="tx2"/>
                    </a:gs>
                    <a:gs pos="41000">
                      <a:schemeClr val="tx2">
                        <a:shade val="90000"/>
                      </a:schemeClr>
                    </a:gs>
                    <a:gs pos="67000">
                      <a:schemeClr val="tx2">
                        <a:shade val="50000"/>
                      </a:schemeClr>
                    </a:gs>
                    <a:gs pos="95000">
                      <a:schemeClr val="tx2"/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28596" y="428606"/>
            <a:ext cx="6357982" cy="5368939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0" y="4934363"/>
            <a:ext cx="9144000" cy="1928803"/>
            <a:chOff x="0" y="4929198"/>
            <a:chExt cx="9144000" cy="1928803"/>
          </a:xfrm>
        </p:grpSpPr>
        <p:sp>
          <p:nvSpPr>
            <p:cNvPr id="25" name="자유형 24"/>
            <p:cNvSpPr>
              <a:spLocks/>
            </p:cNvSpPr>
            <p:nvPr/>
          </p:nvSpPr>
          <p:spPr bwMode="ltGray">
            <a:xfrm>
              <a:off x="0" y="4929198"/>
              <a:ext cx="9144000" cy="1928802"/>
            </a:xfrm>
            <a:custGeom>
              <a:avLst/>
              <a:gdLst/>
              <a:ahLst/>
              <a:cxnLst>
                <a:cxn ang="0">
                  <a:pos x="0" y="1076"/>
                </a:cxn>
                <a:cxn ang="0">
                  <a:pos x="3003" y="930"/>
                </a:cxn>
                <a:cxn ang="0">
                  <a:pos x="5760" y="0"/>
                </a:cxn>
                <a:cxn ang="0">
                  <a:pos x="5760" y="1635"/>
                </a:cxn>
                <a:cxn ang="0">
                  <a:pos x="0" y="1641"/>
                </a:cxn>
                <a:cxn ang="0">
                  <a:pos x="0" y="1076"/>
                </a:cxn>
              </a:cxnLst>
              <a:rect l="0" t="0" r="0" b="0"/>
              <a:pathLst>
                <a:path w="5760" h="1641">
                  <a:moveTo>
                    <a:pt x="0" y="1076"/>
                  </a:moveTo>
                  <a:cubicBezTo>
                    <a:pt x="926" y="1134"/>
                    <a:pt x="1689" y="1111"/>
                    <a:pt x="3003" y="930"/>
                  </a:cubicBezTo>
                  <a:cubicBezTo>
                    <a:pt x="4317" y="749"/>
                    <a:pt x="5462" y="152"/>
                    <a:pt x="5760" y="0"/>
                  </a:cubicBezTo>
                  <a:lnTo>
                    <a:pt x="5760" y="1635"/>
                  </a:lnTo>
                  <a:lnTo>
                    <a:pt x="0" y="1641"/>
                  </a:lnTo>
                  <a:lnTo>
                    <a:pt x="0" y="1076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ko-KR" altLang="en-US"/>
            </a:p>
          </p:txBody>
        </p:sp>
        <p:sp>
          <p:nvSpPr>
            <p:cNvPr id="26" name="자유형 25"/>
            <p:cNvSpPr>
              <a:spLocks/>
            </p:cNvSpPr>
            <p:nvPr/>
          </p:nvSpPr>
          <p:spPr bwMode="ltGray">
            <a:xfrm>
              <a:off x="0" y="5358120"/>
              <a:ext cx="9144000" cy="1499881"/>
            </a:xfrm>
            <a:custGeom>
              <a:avLst/>
              <a:gdLst/>
              <a:ahLst/>
              <a:cxnLst>
                <a:cxn ang="0">
                  <a:pos x="0" y="887"/>
                </a:cxn>
                <a:cxn ang="0">
                  <a:pos x="3540" y="690"/>
                </a:cxn>
                <a:cxn ang="0">
                  <a:pos x="5760" y="0"/>
                </a:cxn>
                <a:cxn ang="0">
                  <a:pos x="5760" y="1395"/>
                </a:cxn>
                <a:cxn ang="0">
                  <a:pos x="0" y="1395"/>
                </a:cxn>
                <a:cxn ang="0">
                  <a:pos x="0" y="887"/>
                </a:cxn>
              </a:cxnLst>
              <a:rect l="0" t="0" r="0" b="0"/>
              <a:pathLst>
                <a:path w="5760" h="1395">
                  <a:moveTo>
                    <a:pt x="0" y="887"/>
                  </a:moveTo>
                  <a:cubicBezTo>
                    <a:pt x="1417" y="958"/>
                    <a:pt x="2563" y="848"/>
                    <a:pt x="3540" y="690"/>
                  </a:cubicBezTo>
                  <a:cubicBezTo>
                    <a:pt x="4517" y="532"/>
                    <a:pt x="5521" y="104"/>
                    <a:pt x="5760" y="0"/>
                  </a:cubicBezTo>
                  <a:lnTo>
                    <a:pt x="5760" y="1395"/>
                  </a:lnTo>
                  <a:lnTo>
                    <a:pt x="0" y="1395"/>
                  </a:lnTo>
                  <a:lnTo>
                    <a:pt x="0" y="887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ko-KR" altLang="en-US"/>
            </a:p>
          </p:txBody>
        </p:sp>
      </p:grp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28596" y="1600202"/>
            <a:ext cx="8258204" cy="4525963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1233C-A7DF-4AE3-93BC-98F35C7106B6}" type="datetimeFigureOut">
              <a:rPr lang="ko-KR" altLang="en-US" smtClean="0"/>
              <a:t>2013-07-10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00FEC-27FD-44DD-9AD4-5063D30D3AB5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42976" y="357166"/>
            <a:ext cx="7472386" cy="1000132"/>
          </a:xfrm>
        </p:spPr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grpSp>
        <p:nvGrpSpPr>
          <p:cNvPr id="8" name="그룹 7"/>
          <p:cNvGrpSpPr/>
          <p:nvPr/>
        </p:nvGrpSpPr>
        <p:grpSpPr>
          <a:xfrm>
            <a:off x="71407" y="106210"/>
            <a:ext cx="1000131" cy="1036773"/>
            <a:chOff x="13317" y="34771"/>
            <a:chExt cx="1272534" cy="1310103"/>
          </a:xfrm>
        </p:grpSpPr>
        <p:sp>
          <p:nvSpPr>
            <p:cNvPr id="16" name="자유형 15"/>
            <p:cNvSpPr>
              <a:spLocks/>
            </p:cNvSpPr>
            <p:nvPr/>
          </p:nvSpPr>
          <p:spPr bwMode="gray">
            <a:xfrm>
              <a:off x="356217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7" name="자유형 16"/>
            <p:cNvSpPr>
              <a:spLocks/>
            </p:cNvSpPr>
            <p:nvPr/>
          </p:nvSpPr>
          <p:spPr bwMode="gray">
            <a:xfrm>
              <a:off x="13317" y="726921"/>
              <a:ext cx="314325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8" name="자유형 17"/>
            <p:cNvSpPr>
              <a:spLocks/>
            </p:cNvSpPr>
            <p:nvPr/>
          </p:nvSpPr>
          <p:spPr bwMode="gray">
            <a:xfrm>
              <a:off x="16492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6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9" name="자유형 18"/>
            <p:cNvSpPr>
              <a:spLocks/>
            </p:cNvSpPr>
            <p:nvPr/>
          </p:nvSpPr>
          <p:spPr bwMode="gray">
            <a:xfrm>
              <a:off x="969939" y="1030549"/>
              <a:ext cx="315912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3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20" name="자유형 19"/>
            <p:cNvSpPr>
              <a:spLocks/>
            </p:cNvSpPr>
            <p:nvPr/>
          </p:nvSpPr>
          <p:spPr bwMode="gray">
            <a:xfrm>
              <a:off x="360286" y="376562"/>
              <a:ext cx="609600" cy="653989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0" y="4929197"/>
            <a:ext cx="9144000" cy="1928803"/>
            <a:chOff x="0" y="4929198"/>
            <a:chExt cx="9144000" cy="1928803"/>
          </a:xfrm>
        </p:grpSpPr>
        <p:sp>
          <p:nvSpPr>
            <p:cNvPr id="21" name="자유형 20"/>
            <p:cNvSpPr>
              <a:spLocks/>
            </p:cNvSpPr>
            <p:nvPr/>
          </p:nvSpPr>
          <p:spPr bwMode="ltGray">
            <a:xfrm>
              <a:off x="0" y="4929198"/>
              <a:ext cx="9144000" cy="1928802"/>
            </a:xfrm>
            <a:custGeom>
              <a:avLst/>
              <a:gdLst/>
              <a:ahLst/>
              <a:cxnLst>
                <a:cxn ang="0">
                  <a:pos x="0" y="1076"/>
                </a:cxn>
                <a:cxn ang="0">
                  <a:pos x="3003" y="930"/>
                </a:cxn>
                <a:cxn ang="0">
                  <a:pos x="5760" y="0"/>
                </a:cxn>
                <a:cxn ang="0">
                  <a:pos x="5760" y="1635"/>
                </a:cxn>
                <a:cxn ang="0">
                  <a:pos x="0" y="1641"/>
                </a:cxn>
                <a:cxn ang="0">
                  <a:pos x="0" y="1076"/>
                </a:cxn>
              </a:cxnLst>
              <a:rect l="0" t="0" r="0" b="0"/>
              <a:pathLst>
                <a:path w="5760" h="1641">
                  <a:moveTo>
                    <a:pt x="0" y="1076"/>
                  </a:moveTo>
                  <a:cubicBezTo>
                    <a:pt x="926" y="1134"/>
                    <a:pt x="1689" y="1111"/>
                    <a:pt x="3003" y="930"/>
                  </a:cubicBezTo>
                  <a:cubicBezTo>
                    <a:pt x="4317" y="749"/>
                    <a:pt x="5462" y="152"/>
                    <a:pt x="5760" y="0"/>
                  </a:cubicBezTo>
                  <a:lnTo>
                    <a:pt x="5760" y="1635"/>
                  </a:lnTo>
                  <a:lnTo>
                    <a:pt x="0" y="1641"/>
                  </a:lnTo>
                  <a:lnTo>
                    <a:pt x="0" y="1076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ko-KR" altLang="en-US"/>
            </a:p>
          </p:txBody>
        </p:sp>
        <p:sp>
          <p:nvSpPr>
            <p:cNvPr id="22" name="자유형 21"/>
            <p:cNvSpPr>
              <a:spLocks/>
            </p:cNvSpPr>
            <p:nvPr/>
          </p:nvSpPr>
          <p:spPr bwMode="ltGray">
            <a:xfrm>
              <a:off x="0" y="5358120"/>
              <a:ext cx="9144000" cy="1499881"/>
            </a:xfrm>
            <a:custGeom>
              <a:avLst/>
              <a:gdLst/>
              <a:ahLst/>
              <a:cxnLst>
                <a:cxn ang="0">
                  <a:pos x="0" y="887"/>
                </a:cxn>
                <a:cxn ang="0">
                  <a:pos x="3540" y="690"/>
                </a:cxn>
                <a:cxn ang="0">
                  <a:pos x="5760" y="0"/>
                </a:cxn>
                <a:cxn ang="0">
                  <a:pos x="5760" y="1395"/>
                </a:cxn>
                <a:cxn ang="0">
                  <a:pos x="0" y="1395"/>
                </a:cxn>
                <a:cxn ang="0">
                  <a:pos x="0" y="887"/>
                </a:cxn>
              </a:cxnLst>
              <a:rect l="0" t="0" r="0" b="0"/>
              <a:pathLst>
                <a:path w="5760" h="1395">
                  <a:moveTo>
                    <a:pt x="0" y="887"/>
                  </a:moveTo>
                  <a:cubicBezTo>
                    <a:pt x="1417" y="958"/>
                    <a:pt x="2563" y="848"/>
                    <a:pt x="3540" y="690"/>
                  </a:cubicBezTo>
                  <a:cubicBezTo>
                    <a:pt x="4517" y="532"/>
                    <a:pt x="5521" y="104"/>
                    <a:pt x="5760" y="0"/>
                  </a:cubicBezTo>
                  <a:lnTo>
                    <a:pt x="5760" y="1395"/>
                  </a:lnTo>
                  <a:lnTo>
                    <a:pt x="0" y="1395"/>
                  </a:lnTo>
                  <a:lnTo>
                    <a:pt x="0" y="887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ko-KR" altLang="en-US"/>
            </a:p>
          </p:txBody>
        </p:sp>
      </p:grp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14414" y="1857364"/>
            <a:ext cx="6907179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1233C-A7DF-4AE3-93BC-98F35C7106B6}" type="datetimeFigureOut">
              <a:rPr lang="ko-KR" altLang="en-US" smtClean="0"/>
              <a:t>2013-07-10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00FEC-27FD-44DD-9AD4-5063D30D3AB5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214414" y="3286124"/>
            <a:ext cx="6915144" cy="1500187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/>
                </a:solidFill>
              </a:defRPr>
            </a:lvl2pPr>
            <a:lvl3pPr marL="914400" indent="0">
              <a:buNone/>
              <a:defRPr sz="1600">
                <a:solidFill>
                  <a:schemeClr val="tx1"/>
                </a:solidFill>
              </a:defRPr>
            </a:lvl3pPr>
            <a:lvl4pPr marL="1371600" indent="0">
              <a:buNone/>
              <a:defRPr sz="1400">
                <a:solidFill>
                  <a:schemeClr val="tx1"/>
                </a:solidFill>
              </a:defRPr>
            </a:lvl4pPr>
            <a:lvl5pPr marL="1828800" indent="0">
              <a:buNone/>
              <a:defRPr sz="1400">
                <a:solidFill>
                  <a:schemeClr val="tx1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grpSp>
        <p:nvGrpSpPr>
          <p:cNvPr id="8" name="그룹 7"/>
          <p:cNvGrpSpPr/>
          <p:nvPr/>
        </p:nvGrpSpPr>
        <p:grpSpPr>
          <a:xfrm>
            <a:off x="142845" y="1857364"/>
            <a:ext cx="1000131" cy="1036773"/>
            <a:chOff x="13317" y="34771"/>
            <a:chExt cx="1272534" cy="1310103"/>
          </a:xfrm>
        </p:grpSpPr>
        <p:sp>
          <p:nvSpPr>
            <p:cNvPr id="26" name="자유형 25"/>
            <p:cNvSpPr>
              <a:spLocks/>
            </p:cNvSpPr>
            <p:nvPr/>
          </p:nvSpPr>
          <p:spPr bwMode="gray">
            <a:xfrm>
              <a:off x="356217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27" name="자유형 26"/>
            <p:cNvSpPr>
              <a:spLocks/>
            </p:cNvSpPr>
            <p:nvPr/>
          </p:nvSpPr>
          <p:spPr bwMode="gray">
            <a:xfrm>
              <a:off x="13317" y="726921"/>
              <a:ext cx="314325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28" name="자유형 27"/>
            <p:cNvSpPr>
              <a:spLocks/>
            </p:cNvSpPr>
            <p:nvPr/>
          </p:nvSpPr>
          <p:spPr bwMode="gray">
            <a:xfrm>
              <a:off x="16492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6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29" name="자유형 28"/>
            <p:cNvSpPr>
              <a:spLocks/>
            </p:cNvSpPr>
            <p:nvPr/>
          </p:nvSpPr>
          <p:spPr bwMode="gray">
            <a:xfrm>
              <a:off x="969939" y="1030549"/>
              <a:ext cx="315912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3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30" name="자유형 29"/>
            <p:cNvSpPr>
              <a:spLocks/>
            </p:cNvSpPr>
            <p:nvPr/>
          </p:nvSpPr>
          <p:spPr bwMode="gray">
            <a:xfrm>
              <a:off x="360286" y="376562"/>
              <a:ext cx="609600" cy="653989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그룹 7"/>
          <p:cNvGrpSpPr/>
          <p:nvPr/>
        </p:nvGrpSpPr>
        <p:grpSpPr>
          <a:xfrm>
            <a:off x="71407" y="87922"/>
            <a:ext cx="1000131" cy="1036773"/>
            <a:chOff x="13317" y="34771"/>
            <a:chExt cx="1272534" cy="1310103"/>
          </a:xfrm>
        </p:grpSpPr>
        <p:sp>
          <p:nvSpPr>
            <p:cNvPr id="14" name="자유형 13"/>
            <p:cNvSpPr>
              <a:spLocks/>
            </p:cNvSpPr>
            <p:nvPr/>
          </p:nvSpPr>
          <p:spPr bwMode="gray">
            <a:xfrm>
              <a:off x="356217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5" name="자유형 14"/>
            <p:cNvSpPr>
              <a:spLocks/>
            </p:cNvSpPr>
            <p:nvPr/>
          </p:nvSpPr>
          <p:spPr bwMode="gray">
            <a:xfrm>
              <a:off x="13317" y="726921"/>
              <a:ext cx="314325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6" name="자유형 15"/>
            <p:cNvSpPr>
              <a:spLocks/>
            </p:cNvSpPr>
            <p:nvPr/>
          </p:nvSpPr>
          <p:spPr bwMode="gray">
            <a:xfrm>
              <a:off x="16492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6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7" name="자유형 16"/>
            <p:cNvSpPr>
              <a:spLocks/>
            </p:cNvSpPr>
            <p:nvPr/>
          </p:nvSpPr>
          <p:spPr bwMode="gray">
            <a:xfrm>
              <a:off x="969939" y="1030549"/>
              <a:ext cx="315912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3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8" name="자유형 17"/>
            <p:cNvSpPr>
              <a:spLocks/>
            </p:cNvSpPr>
            <p:nvPr/>
          </p:nvSpPr>
          <p:spPr bwMode="gray">
            <a:xfrm>
              <a:off x="360286" y="376562"/>
              <a:ext cx="609600" cy="653989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</p:grpSp>
      <p:grpSp>
        <p:nvGrpSpPr>
          <p:cNvPr id="9" name="그룹 8"/>
          <p:cNvGrpSpPr/>
          <p:nvPr/>
        </p:nvGrpSpPr>
        <p:grpSpPr>
          <a:xfrm>
            <a:off x="0" y="4934363"/>
            <a:ext cx="9144000" cy="1928803"/>
            <a:chOff x="0" y="4929198"/>
            <a:chExt cx="9144000" cy="1928803"/>
          </a:xfrm>
        </p:grpSpPr>
        <p:sp>
          <p:nvSpPr>
            <p:cNvPr id="11" name="자유형 10"/>
            <p:cNvSpPr>
              <a:spLocks/>
            </p:cNvSpPr>
            <p:nvPr/>
          </p:nvSpPr>
          <p:spPr bwMode="ltGray">
            <a:xfrm>
              <a:off x="0" y="4929198"/>
              <a:ext cx="9144000" cy="1928802"/>
            </a:xfrm>
            <a:custGeom>
              <a:avLst/>
              <a:gdLst/>
              <a:ahLst/>
              <a:cxnLst>
                <a:cxn ang="0">
                  <a:pos x="0" y="1076"/>
                </a:cxn>
                <a:cxn ang="0">
                  <a:pos x="3003" y="930"/>
                </a:cxn>
                <a:cxn ang="0">
                  <a:pos x="5760" y="0"/>
                </a:cxn>
                <a:cxn ang="0">
                  <a:pos x="5760" y="1635"/>
                </a:cxn>
                <a:cxn ang="0">
                  <a:pos x="0" y="1641"/>
                </a:cxn>
                <a:cxn ang="0">
                  <a:pos x="0" y="1076"/>
                </a:cxn>
              </a:cxnLst>
              <a:rect l="0" t="0" r="0" b="0"/>
              <a:pathLst>
                <a:path w="5760" h="1641">
                  <a:moveTo>
                    <a:pt x="0" y="1076"/>
                  </a:moveTo>
                  <a:cubicBezTo>
                    <a:pt x="926" y="1134"/>
                    <a:pt x="1689" y="1111"/>
                    <a:pt x="3003" y="930"/>
                  </a:cubicBezTo>
                  <a:cubicBezTo>
                    <a:pt x="4317" y="749"/>
                    <a:pt x="5462" y="152"/>
                    <a:pt x="5760" y="0"/>
                  </a:cubicBezTo>
                  <a:lnTo>
                    <a:pt x="5760" y="1635"/>
                  </a:lnTo>
                  <a:lnTo>
                    <a:pt x="0" y="1641"/>
                  </a:lnTo>
                  <a:lnTo>
                    <a:pt x="0" y="1076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ko-KR" altLang="en-US"/>
            </a:p>
          </p:txBody>
        </p:sp>
        <p:sp>
          <p:nvSpPr>
            <p:cNvPr id="12" name="자유형 11"/>
            <p:cNvSpPr>
              <a:spLocks/>
            </p:cNvSpPr>
            <p:nvPr/>
          </p:nvSpPr>
          <p:spPr bwMode="ltGray">
            <a:xfrm>
              <a:off x="0" y="5358120"/>
              <a:ext cx="9144000" cy="1499881"/>
            </a:xfrm>
            <a:custGeom>
              <a:avLst/>
              <a:gdLst/>
              <a:ahLst/>
              <a:cxnLst>
                <a:cxn ang="0">
                  <a:pos x="0" y="887"/>
                </a:cxn>
                <a:cxn ang="0">
                  <a:pos x="3540" y="690"/>
                </a:cxn>
                <a:cxn ang="0">
                  <a:pos x="5760" y="0"/>
                </a:cxn>
                <a:cxn ang="0">
                  <a:pos x="5760" y="1395"/>
                </a:cxn>
                <a:cxn ang="0">
                  <a:pos x="0" y="1395"/>
                </a:cxn>
                <a:cxn ang="0">
                  <a:pos x="0" y="887"/>
                </a:cxn>
              </a:cxnLst>
              <a:rect l="0" t="0" r="0" b="0"/>
              <a:pathLst>
                <a:path w="5760" h="1395">
                  <a:moveTo>
                    <a:pt x="0" y="887"/>
                  </a:moveTo>
                  <a:cubicBezTo>
                    <a:pt x="1417" y="958"/>
                    <a:pt x="2563" y="848"/>
                    <a:pt x="3540" y="690"/>
                  </a:cubicBezTo>
                  <a:cubicBezTo>
                    <a:pt x="4517" y="532"/>
                    <a:pt x="5521" y="104"/>
                    <a:pt x="5760" y="0"/>
                  </a:cubicBezTo>
                  <a:lnTo>
                    <a:pt x="5760" y="1395"/>
                  </a:lnTo>
                  <a:lnTo>
                    <a:pt x="0" y="1395"/>
                  </a:lnTo>
                  <a:lnTo>
                    <a:pt x="0" y="887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ko-KR" altLang="en-US"/>
            </a:p>
          </p:txBody>
        </p:sp>
      </p:grp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1233C-A7DF-4AE3-93BC-98F35C7106B6}" type="datetimeFigureOut">
              <a:rPr lang="ko-KR" altLang="en-US" smtClean="0"/>
              <a:t>2013-07-10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00FEC-27FD-44DD-9AD4-5063D30D3AB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solidFill>
            <a:schemeClr val="accent1"/>
          </a:solidFill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solidFill>
            <a:schemeClr val="accent4"/>
          </a:solidFill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1233C-A7DF-4AE3-93BC-98F35C7106B6}" type="datetimeFigureOut">
              <a:rPr lang="ko-KR" altLang="en-US" smtClean="0"/>
              <a:t>2013-07-10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00FEC-27FD-44DD-9AD4-5063D30D3AB5}" type="slidenum">
              <a:rPr lang="ko-KR" altLang="en-US" smtClean="0"/>
              <a:t>‹#›</a:t>
            </a:fld>
            <a:endParaRPr lang="ko-KR" altLang="en-US"/>
          </a:p>
        </p:txBody>
      </p:sp>
      <p:grpSp>
        <p:nvGrpSpPr>
          <p:cNvPr id="10" name="그룹 9"/>
          <p:cNvGrpSpPr/>
          <p:nvPr/>
        </p:nvGrpSpPr>
        <p:grpSpPr>
          <a:xfrm>
            <a:off x="71407" y="71414"/>
            <a:ext cx="1000131" cy="1036774"/>
            <a:chOff x="13317" y="34771"/>
            <a:chExt cx="1272535" cy="1310104"/>
          </a:xfrm>
        </p:grpSpPr>
        <p:sp>
          <p:nvSpPr>
            <p:cNvPr id="20" name="자유형 19"/>
            <p:cNvSpPr>
              <a:spLocks/>
            </p:cNvSpPr>
            <p:nvPr/>
          </p:nvSpPr>
          <p:spPr bwMode="gray">
            <a:xfrm>
              <a:off x="356217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21" name="자유형 20"/>
            <p:cNvSpPr>
              <a:spLocks/>
            </p:cNvSpPr>
            <p:nvPr/>
          </p:nvSpPr>
          <p:spPr bwMode="gray">
            <a:xfrm>
              <a:off x="13317" y="726921"/>
              <a:ext cx="314325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22" name="자유형 21"/>
            <p:cNvSpPr>
              <a:spLocks/>
            </p:cNvSpPr>
            <p:nvPr/>
          </p:nvSpPr>
          <p:spPr bwMode="gray">
            <a:xfrm>
              <a:off x="16492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tx1"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23" name="자유형 22"/>
            <p:cNvSpPr>
              <a:spLocks/>
            </p:cNvSpPr>
            <p:nvPr/>
          </p:nvSpPr>
          <p:spPr bwMode="gray">
            <a:xfrm>
              <a:off x="969940" y="1030550"/>
              <a:ext cx="315912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tx1"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24" name="자유형 23"/>
            <p:cNvSpPr>
              <a:spLocks/>
            </p:cNvSpPr>
            <p:nvPr/>
          </p:nvSpPr>
          <p:spPr bwMode="gray">
            <a:xfrm>
              <a:off x="360286" y="376562"/>
              <a:ext cx="609600" cy="653989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tx1"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0" y="4929197"/>
            <a:ext cx="9144000" cy="1928803"/>
            <a:chOff x="0" y="4929198"/>
            <a:chExt cx="9144000" cy="1928803"/>
          </a:xfrm>
        </p:grpSpPr>
        <p:sp>
          <p:nvSpPr>
            <p:cNvPr id="16" name="자유형 15"/>
            <p:cNvSpPr>
              <a:spLocks/>
            </p:cNvSpPr>
            <p:nvPr/>
          </p:nvSpPr>
          <p:spPr bwMode="ltGray">
            <a:xfrm>
              <a:off x="0" y="4929198"/>
              <a:ext cx="9144000" cy="1928802"/>
            </a:xfrm>
            <a:custGeom>
              <a:avLst/>
              <a:gdLst/>
              <a:ahLst/>
              <a:cxnLst>
                <a:cxn ang="0">
                  <a:pos x="0" y="1076"/>
                </a:cxn>
                <a:cxn ang="0">
                  <a:pos x="3003" y="930"/>
                </a:cxn>
                <a:cxn ang="0">
                  <a:pos x="5760" y="0"/>
                </a:cxn>
                <a:cxn ang="0">
                  <a:pos x="5760" y="1635"/>
                </a:cxn>
                <a:cxn ang="0">
                  <a:pos x="0" y="1641"/>
                </a:cxn>
                <a:cxn ang="0">
                  <a:pos x="0" y="1076"/>
                </a:cxn>
              </a:cxnLst>
              <a:rect l="0" t="0" r="0" b="0"/>
              <a:pathLst>
                <a:path w="5760" h="1641">
                  <a:moveTo>
                    <a:pt x="0" y="1076"/>
                  </a:moveTo>
                  <a:cubicBezTo>
                    <a:pt x="926" y="1134"/>
                    <a:pt x="1689" y="1111"/>
                    <a:pt x="3003" y="930"/>
                  </a:cubicBezTo>
                  <a:cubicBezTo>
                    <a:pt x="4317" y="749"/>
                    <a:pt x="5462" y="152"/>
                    <a:pt x="5760" y="0"/>
                  </a:cubicBezTo>
                  <a:lnTo>
                    <a:pt x="5760" y="1635"/>
                  </a:lnTo>
                  <a:lnTo>
                    <a:pt x="0" y="1641"/>
                  </a:lnTo>
                  <a:lnTo>
                    <a:pt x="0" y="1076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ko-KR" altLang="en-US"/>
            </a:p>
          </p:txBody>
        </p:sp>
        <p:sp>
          <p:nvSpPr>
            <p:cNvPr id="17" name="자유형 16"/>
            <p:cNvSpPr>
              <a:spLocks/>
            </p:cNvSpPr>
            <p:nvPr/>
          </p:nvSpPr>
          <p:spPr bwMode="ltGray">
            <a:xfrm>
              <a:off x="0" y="5358120"/>
              <a:ext cx="9144000" cy="1499881"/>
            </a:xfrm>
            <a:custGeom>
              <a:avLst/>
              <a:gdLst/>
              <a:ahLst/>
              <a:cxnLst>
                <a:cxn ang="0">
                  <a:pos x="0" y="887"/>
                </a:cxn>
                <a:cxn ang="0">
                  <a:pos x="3540" y="690"/>
                </a:cxn>
                <a:cxn ang="0">
                  <a:pos x="5760" y="0"/>
                </a:cxn>
                <a:cxn ang="0">
                  <a:pos x="5760" y="1395"/>
                </a:cxn>
                <a:cxn ang="0">
                  <a:pos x="0" y="1395"/>
                </a:cxn>
                <a:cxn ang="0">
                  <a:pos x="0" y="887"/>
                </a:cxn>
              </a:cxnLst>
              <a:rect l="0" t="0" r="0" b="0"/>
              <a:pathLst>
                <a:path w="5760" h="1395">
                  <a:moveTo>
                    <a:pt x="0" y="887"/>
                  </a:moveTo>
                  <a:cubicBezTo>
                    <a:pt x="1417" y="958"/>
                    <a:pt x="2563" y="848"/>
                    <a:pt x="3540" y="690"/>
                  </a:cubicBezTo>
                  <a:cubicBezTo>
                    <a:pt x="4517" y="532"/>
                    <a:pt x="5521" y="104"/>
                    <a:pt x="5760" y="0"/>
                  </a:cubicBezTo>
                  <a:lnTo>
                    <a:pt x="5760" y="1395"/>
                  </a:lnTo>
                  <a:lnTo>
                    <a:pt x="0" y="1395"/>
                  </a:lnTo>
                  <a:lnTo>
                    <a:pt x="0" y="887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ko-KR" altLang="en-US"/>
            </a:p>
          </p:txBody>
        </p:sp>
      </p:grp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n>
                  <a:noFill/>
                  <a:prstDash val="solid"/>
                </a:ln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1233C-A7DF-4AE3-93BC-98F35C7106B6}" type="datetimeFigureOut">
              <a:rPr lang="ko-KR" altLang="en-US" smtClean="0"/>
              <a:t>2013-07-10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00FEC-27FD-44DD-9AD4-5063D30D3AB5}" type="slidenum">
              <a:rPr lang="ko-KR" altLang="en-US" smtClean="0"/>
              <a:t>‹#›</a:t>
            </a:fld>
            <a:endParaRPr lang="ko-KR" altLang="en-US"/>
          </a:p>
        </p:txBody>
      </p:sp>
      <p:grpSp>
        <p:nvGrpSpPr>
          <p:cNvPr id="7" name="그룹 6"/>
          <p:cNvGrpSpPr/>
          <p:nvPr/>
        </p:nvGrpSpPr>
        <p:grpSpPr>
          <a:xfrm>
            <a:off x="71407" y="106211"/>
            <a:ext cx="1000131" cy="1036773"/>
            <a:chOff x="13317" y="34771"/>
            <a:chExt cx="1272534" cy="1310103"/>
          </a:xfrm>
        </p:grpSpPr>
        <p:sp>
          <p:nvSpPr>
            <p:cNvPr id="19" name="자유형 18"/>
            <p:cNvSpPr>
              <a:spLocks/>
            </p:cNvSpPr>
            <p:nvPr/>
          </p:nvSpPr>
          <p:spPr bwMode="gray">
            <a:xfrm>
              <a:off x="356217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20" name="자유형 19"/>
            <p:cNvSpPr>
              <a:spLocks/>
            </p:cNvSpPr>
            <p:nvPr/>
          </p:nvSpPr>
          <p:spPr bwMode="gray">
            <a:xfrm>
              <a:off x="13317" y="726921"/>
              <a:ext cx="314325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21" name="자유형 20"/>
            <p:cNvSpPr>
              <a:spLocks/>
            </p:cNvSpPr>
            <p:nvPr/>
          </p:nvSpPr>
          <p:spPr bwMode="gray">
            <a:xfrm>
              <a:off x="16492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6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22" name="자유형 21"/>
            <p:cNvSpPr>
              <a:spLocks/>
            </p:cNvSpPr>
            <p:nvPr/>
          </p:nvSpPr>
          <p:spPr bwMode="gray">
            <a:xfrm>
              <a:off x="969939" y="1030549"/>
              <a:ext cx="315912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3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23" name="자유형 22"/>
            <p:cNvSpPr>
              <a:spLocks/>
            </p:cNvSpPr>
            <p:nvPr/>
          </p:nvSpPr>
          <p:spPr bwMode="gray">
            <a:xfrm>
              <a:off x="360286" y="376562"/>
              <a:ext cx="609600" cy="653989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0" y="4929197"/>
            <a:ext cx="9144000" cy="1928803"/>
            <a:chOff x="0" y="4929198"/>
            <a:chExt cx="9144000" cy="1928803"/>
          </a:xfrm>
        </p:grpSpPr>
        <p:sp>
          <p:nvSpPr>
            <p:cNvPr id="12" name="자유형 11"/>
            <p:cNvSpPr>
              <a:spLocks/>
            </p:cNvSpPr>
            <p:nvPr/>
          </p:nvSpPr>
          <p:spPr bwMode="ltGray">
            <a:xfrm>
              <a:off x="0" y="4929198"/>
              <a:ext cx="9144000" cy="1928802"/>
            </a:xfrm>
            <a:custGeom>
              <a:avLst/>
              <a:gdLst/>
              <a:ahLst/>
              <a:cxnLst>
                <a:cxn ang="0">
                  <a:pos x="0" y="1076"/>
                </a:cxn>
                <a:cxn ang="0">
                  <a:pos x="3003" y="930"/>
                </a:cxn>
                <a:cxn ang="0">
                  <a:pos x="5760" y="0"/>
                </a:cxn>
                <a:cxn ang="0">
                  <a:pos x="5760" y="1635"/>
                </a:cxn>
                <a:cxn ang="0">
                  <a:pos x="0" y="1641"/>
                </a:cxn>
                <a:cxn ang="0">
                  <a:pos x="0" y="1076"/>
                </a:cxn>
              </a:cxnLst>
              <a:rect l="0" t="0" r="0" b="0"/>
              <a:pathLst>
                <a:path w="5760" h="1641">
                  <a:moveTo>
                    <a:pt x="0" y="1076"/>
                  </a:moveTo>
                  <a:cubicBezTo>
                    <a:pt x="926" y="1134"/>
                    <a:pt x="1689" y="1111"/>
                    <a:pt x="3003" y="930"/>
                  </a:cubicBezTo>
                  <a:cubicBezTo>
                    <a:pt x="4317" y="749"/>
                    <a:pt x="5462" y="152"/>
                    <a:pt x="5760" y="0"/>
                  </a:cubicBezTo>
                  <a:lnTo>
                    <a:pt x="5760" y="1635"/>
                  </a:lnTo>
                  <a:lnTo>
                    <a:pt x="0" y="1641"/>
                  </a:lnTo>
                  <a:lnTo>
                    <a:pt x="0" y="1076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ko-KR" altLang="en-US"/>
            </a:p>
          </p:txBody>
        </p:sp>
        <p:sp>
          <p:nvSpPr>
            <p:cNvPr id="13" name="자유형 12"/>
            <p:cNvSpPr>
              <a:spLocks/>
            </p:cNvSpPr>
            <p:nvPr/>
          </p:nvSpPr>
          <p:spPr bwMode="ltGray">
            <a:xfrm>
              <a:off x="0" y="5358120"/>
              <a:ext cx="9144000" cy="1499881"/>
            </a:xfrm>
            <a:custGeom>
              <a:avLst/>
              <a:gdLst/>
              <a:ahLst/>
              <a:cxnLst>
                <a:cxn ang="0">
                  <a:pos x="0" y="887"/>
                </a:cxn>
                <a:cxn ang="0">
                  <a:pos x="3540" y="690"/>
                </a:cxn>
                <a:cxn ang="0">
                  <a:pos x="5760" y="0"/>
                </a:cxn>
                <a:cxn ang="0">
                  <a:pos x="5760" y="1395"/>
                </a:cxn>
                <a:cxn ang="0">
                  <a:pos x="0" y="1395"/>
                </a:cxn>
                <a:cxn ang="0">
                  <a:pos x="0" y="887"/>
                </a:cxn>
              </a:cxnLst>
              <a:rect l="0" t="0" r="0" b="0"/>
              <a:pathLst>
                <a:path w="5760" h="1395">
                  <a:moveTo>
                    <a:pt x="0" y="887"/>
                  </a:moveTo>
                  <a:cubicBezTo>
                    <a:pt x="1417" y="958"/>
                    <a:pt x="2563" y="848"/>
                    <a:pt x="3540" y="690"/>
                  </a:cubicBezTo>
                  <a:cubicBezTo>
                    <a:pt x="4517" y="532"/>
                    <a:pt x="5521" y="104"/>
                    <a:pt x="5760" y="0"/>
                  </a:cubicBezTo>
                  <a:lnTo>
                    <a:pt x="5760" y="1395"/>
                  </a:lnTo>
                  <a:lnTo>
                    <a:pt x="0" y="1395"/>
                  </a:lnTo>
                  <a:lnTo>
                    <a:pt x="0" y="887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ko-KR" altLang="en-US"/>
            </a:p>
          </p:txBody>
        </p:sp>
      </p:grpSp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1233C-A7DF-4AE3-93BC-98F35C7106B6}" type="datetimeFigureOut">
              <a:rPr lang="ko-KR" altLang="en-US" smtClean="0"/>
              <a:t>2013-07-10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00FEC-27FD-44DD-9AD4-5063D30D3AB5}" type="slidenum">
              <a:rPr lang="ko-KR" altLang="en-US" smtClean="0"/>
              <a:t>‹#›</a:t>
            </a:fld>
            <a:endParaRPr lang="ko-KR" altLang="en-US"/>
          </a:p>
        </p:txBody>
      </p:sp>
      <p:grpSp>
        <p:nvGrpSpPr>
          <p:cNvPr id="6" name="그룹 5"/>
          <p:cNvGrpSpPr/>
          <p:nvPr/>
        </p:nvGrpSpPr>
        <p:grpSpPr>
          <a:xfrm>
            <a:off x="71407" y="87922"/>
            <a:ext cx="1000131" cy="1036773"/>
            <a:chOff x="13317" y="34771"/>
            <a:chExt cx="1272534" cy="1310103"/>
          </a:xfrm>
        </p:grpSpPr>
        <p:sp>
          <p:nvSpPr>
            <p:cNvPr id="15" name="자유형 14"/>
            <p:cNvSpPr>
              <a:spLocks/>
            </p:cNvSpPr>
            <p:nvPr/>
          </p:nvSpPr>
          <p:spPr bwMode="gray">
            <a:xfrm>
              <a:off x="356217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6" name="자유형 15"/>
            <p:cNvSpPr>
              <a:spLocks/>
            </p:cNvSpPr>
            <p:nvPr/>
          </p:nvSpPr>
          <p:spPr bwMode="gray">
            <a:xfrm>
              <a:off x="13317" y="726921"/>
              <a:ext cx="314325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7" name="자유형 16"/>
            <p:cNvSpPr>
              <a:spLocks/>
            </p:cNvSpPr>
            <p:nvPr/>
          </p:nvSpPr>
          <p:spPr bwMode="gray">
            <a:xfrm>
              <a:off x="16492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6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8" name="자유형 17"/>
            <p:cNvSpPr>
              <a:spLocks/>
            </p:cNvSpPr>
            <p:nvPr/>
          </p:nvSpPr>
          <p:spPr bwMode="gray">
            <a:xfrm>
              <a:off x="969939" y="1030549"/>
              <a:ext cx="315912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3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9" name="자유형 18"/>
            <p:cNvSpPr>
              <a:spLocks/>
            </p:cNvSpPr>
            <p:nvPr/>
          </p:nvSpPr>
          <p:spPr bwMode="gray">
            <a:xfrm>
              <a:off x="360286" y="376562"/>
              <a:ext cx="609600" cy="653989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06400" y="384598"/>
            <a:ext cx="7500990" cy="48177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anchor="b"/>
          <a:lstStyle>
            <a:lvl1pPr algn="l">
              <a:defRPr sz="2400" b="1">
                <a:ln>
                  <a:noFill/>
                  <a:prstDash val="solid"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957662" y="1089026"/>
            <a:ext cx="4686304" cy="505461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171580" y="1089026"/>
            <a:ext cx="2686038" cy="505461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1233C-A7DF-4AE3-93BC-98F35C7106B6}" type="datetimeFigureOut">
              <a:rPr lang="ko-KR" altLang="en-US" smtClean="0"/>
              <a:t>2013-07-10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00FEC-27FD-44DD-9AD4-5063D30D3AB5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1" name="자유형 10"/>
          <p:cNvSpPr>
            <a:spLocks/>
          </p:cNvSpPr>
          <p:nvPr/>
        </p:nvSpPr>
        <p:spPr bwMode="gray">
          <a:xfrm>
            <a:off x="340905" y="106210"/>
            <a:ext cx="248288" cy="248747"/>
          </a:xfrm>
          <a:custGeom>
            <a:avLst/>
            <a:gdLst/>
            <a:ahLst/>
            <a:cxnLst>
              <a:cxn ang="0">
                <a:pos x="94" y="723"/>
              </a:cxn>
              <a:cxn ang="0">
                <a:pos x="655" y="725"/>
              </a:cxn>
              <a:cxn ang="0">
                <a:pos x="727" y="657"/>
              </a:cxn>
              <a:cxn ang="0">
                <a:pos x="725" y="77"/>
              </a:cxn>
              <a:cxn ang="0">
                <a:pos x="659" y="5"/>
              </a:cxn>
              <a:cxn ang="0">
                <a:pos x="97" y="5"/>
              </a:cxn>
              <a:cxn ang="0">
                <a:pos x="14" y="76"/>
              </a:cxn>
              <a:cxn ang="0">
                <a:pos x="13" y="654"/>
              </a:cxn>
              <a:cxn ang="0">
                <a:pos x="94" y="723"/>
              </a:cxn>
            </a:cxnLst>
            <a:rect l="0" t="0" r="0" b="0"/>
            <a:pathLst>
              <a:path w="727" h="725">
                <a:moveTo>
                  <a:pt x="94" y="723"/>
                </a:moveTo>
                <a:cubicBezTo>
                  <a:pt x="94" y="723"/>
                  <a:pt x="375" y="725"/>
                  <a:pt x="655" y="725"/>
                </a:cubicBezTo>
                <a:cubicBezTo>
                  <a:pt x="716" y="716"/>
                  <a:pt x="727" y="657"/>
                  <a:pt x="727" y="657"/>
                </a:cubicBezTo>
                <a:cubicBezTo>
                  <a:pt x="727" y="657"/>
                  <a:pt x="726" y="367"/>
                  <a:pt x="725" y="77"/>
                </a:cubicBezTo>
                <a:cubicBezTo>
                  <a:pt x="722" y="9"/>
                  <a:pt x="659" y="5"/>
                  <a:pt x="659" y="5"/>
                </a:cubicBezTo>
                <a:cubicBezTo>
                  <a:pt x="659" y="5"/>
                  <a:pt x="378" y="5"/>
                  <a:pt x="97" y="5"/>
                </a:cubicBezTo>
                <a:cubicBezTo>
                  <a:pt x="14" y="0"/>
                  <a:pt x="14" y="76"/>
                  <a:pt x="14" y="76"/>
                </a:cubicBezTo>
                <a:cubicBezTo>
                  <a:pt x="14" y="76"/>
                  <a:pt x="0" y="546"/>
                  <a:pt x="13" y="654"/>
                </a:cubicBezTo>
                <a:cubicBezTo>
                  <a:pt x="13" y="654"/>
                  <a:pt x="19" y="723"/>
                  <a:pt x="94" y="723"/>
                </a:cubicBezTo>
                <a:close/>
              </a:path>
            </a:pathLst>
          </a:custGeom>
          <a:solidFill>
            <a:schemeClr val="accent1"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ko-KR" altLang="en-US"/>
          </a:p>
        </p:txBody>
      </p:sp>
      <p:sp>
        <p:nvSpPr>
          <p:cNvPr id="12" name="자유형 11"/>
          <p:cNvSpPr>
            <a:spLocks/>
          </p:cNvSpPr>
          <p:nvPr/>
        </p:nvSpPr>
        <p:spPr bwMode="gray">
          <a:xfrm>
            <a:off x="71407" y="653955"/>
            <a:ext cx="247040" cy="248747"/>
          </a:xfrm>
          <a:custGeom>
            <a:avLst/>
            <a:gdLst/>
            <a:ahLst/>
            <a:cxnLst>
              <a:cxn ang="0">
                <a:pos x="94" y="723"/>
              </a:cxn>
              <a:cxn ang="0">
                <a:pos x="655" y="725"/>
              </a:cxn>
              <a:cxn ang="0">
                <a:pos x="727" y="657"/>
              </a:cxn>
              <a:cxn ang="0">
                <a:pos x="725" y="77"/>
              </a:cxn>
              <a:cxn ang="0">
                <a:pos x="659" y="5"/>
              </a:cxn>
              <a:cxn ang="0">
                <a:pos x="97" y="5"/>
              </a:cxn>
              <a:cxn ang="0">
                <a:pos x="14" y="76"/>
              </a:cxn>
              <a:cxn ang="0">
                <a:pos x="13" y="654"/>
              </a:cxn>
              <a:cxn ang="0">
                <a:pos x="94" y="723"/>
              </a:cxn>
            </a:cxnLst>
            <a:rect l="0" t="0" r="0" b="0"/>
            <a:pathLst>
              <a:path w="727" h="725">
                <a:moveTo>
                  <a:pt x="94" y="723"/>
                </a:moveTo>
                <a:cubicBezTo>
                  <a:pt x="94" y="723"/>
                  <a:pt x="375" y="725"/>
                  <a:pt x="655" y="725"/>
                </a:cubicBezTo>
                <a:cubicBezTo>
                  <a:pt x="716" y="716"/>
                  <a:pt x="727" y="657"/>
                  <a:pt x="727" y="657"/>
                </a:cubicBezTo>
                <a:cubicBezTo>
                  <a:pt x="727" y="657"/>
                  <a:pt x="726" y="367"/>
                  <a:pt x="725" y="77"/>
                </a:cubicBezTo>
                <a:cubicBezTo>
                  <a:pt x="722" y="9"/>
                  <a:pt x="659" y="5"/>
                  <a:pt x="659" y="5"/>
                </a:cubicBezTo>
                <a:cubicBezTo>
                  <a:pt x="659" y="5"/>
                  <a:pt x="378" y="5"/>
                  <a:pt x="97" y="5"/>
                </a:cubicBezTo>
                <a:cubicBezTo>
                  <a:pt x="14" y="0"/>
                  <a:pt x="14" y="76"/>
                  <a:pt x="14" y="76"/>
                </a:cubicBezTo>
                <a:cubicBezTo>
                  <a:pt x="14" y="76"/>
                  <a:pt x="0" y="546"/>
                  <a:pt x="13" y="654"/>
                </a:cubicBezTo>
                <a:cubicBezTo>
                  <a:pt x="13" y="654"/>
                  <a:pt x="19" y="723"/>
                  <a:pt x="94" y="723"/>
                </a:cubicBezTo>
                <a:close/>
              </a:path>
            </a:pathLst>
          </a:custGeom>
          <a:solidFill>
            <a:schemeClr val="accent1"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ko-KR" altLang="en-US"/>
          </a:p>
        </p:txBody>
      </p:sp>
      <p:sp>
        <p:nvSpPr>
          <p:cNvPr id="13" name="자유형 12"/>
          <p:cNvSpPr>
            <a:spLocks/>
          </p:cNvSpPr>
          <p:nvPr/>
        </p:nvSpPr>
        <p:spPr bwMode="gray">
          <a:xfrm>
            <a:off x="73902" y="106210"/>
            <a:ext cx="248288" cy="248747"/>
          </a:xfrm>
          <a:custGeom>
            <a:avLst/>
            <a:gdLst/>
            <a:ahLst/>
            <a:cxnLst>
              <a:cxn ang="0">
                <a:pos x="94" y="723"/>
              </a:cxn>
              <a:cxn ang="0">
                <a:pos x="655" y="725"/>
              </a:cxn>
              <a:cxn ang="0">
                <a:pos x="727" y="657"/>
              </a:cxn>
              <a:cxn ang="0">
                <a:pos x="725" y="77"/>
              </a:cxn>
              <a:cxn ang="0">
                <a:pos x="659" y="5"/>
              </a:cxn>
              <a:cxn ang="0">
                <a:pos x="97" y="5"/>
              </a:cxn>
              <a:cxn ang="0">
                <a:pos x="14" y="76"/>
              </a:cxn>
              <a:cxn ang="0">
                <a:pos x="13" y="654"/>
              </a:cxn>
              <a:cxn ang="0">
                <a:pos x="94" y="723"/>
              </a:cxn>
            </a:cxnLst>
            <a:rect l="0" t="0" r="0" b="0"/>
            <a:pathLst>
              <a:path w="727" h="725">
                <a:moveTo>
                  <a:pt x="94" y="723"/>
                </a:moveTo>
                <a:cubicBezTo>
                  <a:pt x="94" y="723"/>
                  <a:pt x="375" y="725"/>
                  <a:pt x="655" y="725"/>
                </a:cubicBezTo>
                <a:cubicBezTo>
                  <a:pt x="716" y="716"/>
                  <a:pt x="727" y="657"/>
                  <a:pt x="727" y="657"/>
                </a:cubicBezTo>
                <a:cubicBezTo>
                  <a:pt x="727" y="657"/>
                  <a:pt x="726" y="367"/>
                  <a:pt x="725" y="77"/>
                </a:cubicBezTo>
                <a:cubicBezTo>
                  <a:pt x="722" y="9"/>
                  <a:pt x="659" y="5"/>
                  <a:pt x="659" y="5"/>
                </a:cubicBezTo>
                <a:cubicBezTo>
                  <a:pt x="659" y="5"/>
                  <a:pt x="378" y="5"/>
                  <a:pt x="97" y="5"/>
                </a:cubicBezTo>
                <a:cubicBezTo>
                  <a:pt x="14" y="0"/>
                  <a:pt x="14" y="76"/>
                  <a:pt x="14" y="76"/>
                </a:cubicBezTo>
                <a:cubicBezTo>
                  <a:pt x="14" y="76"/>
                  <a:pt x="0" y="546"/>
                  <a:pt x="13" y="654"/>
                </a:cubicBezTo>
                <a:cubicBezTo>
                  <a:pt x="13" y="654"/>
                  <a:pt x="19" y="723"/>
                  <a:pt x="94" y="723"/>
                </a:cubicBezTo>
                <a:close/>
              </a:path>
            </a:pathLst>
          </a:custGeom>
          <a:solidFill>
            <a:srgbClr val="3F949A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ko-KR" altLang="en-US"/>
          </a:p>
        </p:txBody>
      </p:sp>
      <p:sp>
        <p:nvSpPr>
          <p:cNvPr id="14" name="자유형 13"/>
          <p:cNvSpPr>
            <a:spLocks/>
          </p:cNvSpPr>
          <p:nvPr/>
        </p:nvSpPr>
        <p:spPr bwMode="gray">
          <a:xfrm>
            <a:off x="823251" y="894237"/>
            <a:ext cx="248287" cy="248747"/>
          </a:xfrm>
          <a:custGeom>
            <a:avLst/>
            <a:gdLst/>
            <a:ahLst/>
            <a:cxnLst>
              <a:cxn ang="0">
                <a:pos x="94" y="723"/>
              </a:cxn>
              <a:cxn ang="0">
                <a:pos x="655" y="725"/>
              </a:cxn>
              <a:cxn ang="0">
                <a:pos x="727" y="657"/>
              </a:cxn>
              <a:cxn ang="0">
                <a:pos x="725" y="77"/>
              </a:cxn>
              <a:cxn ang="0">
                <a:pos x="659" y="5"/>
              </a:cxn>
              <a:cxn ang="0">
                <a:pos x="97" y="5"/>
              </a:cxn>
              <a:cxn ang="0">
                <a:pos x="14" y="76"/>
              </a:cxn>
              <a:cxn ang="0">
                <a:pos x="13" y="654"/>
              </a:cxn>
              <a:cxn ang="0">
                <a:pos x="94" y="723"/>
              </a:cxn>
            </a:cxnLst>
            <a:rect l="0" t="0" r="0" b="0"/>
            <a:pathLst>
              <a:path w="727" h="725">
                <a:moveTo>
                  <a:pt x="94" y="723"/>
                </a:moveTo>
                <a:cubicBezTo>
                  <a:pt x="94" y="723"/>
                  <a:pt x="375" y="725"/>
                  <a:pt x="655" y="725"/>
                </a:cubicBezTo>
                <a:cubicBezTo>
                  <a:pt x="716" y="716"/>
                  <a:pt x="727" y="657"/>
                  <a:pt x="727" y="657"/>
                </a:cubicBezTo>
                <a:cubicBezTo>
                  <a:pt x="727" y="657"/>
                  <a:pt x="726" y="367"/>
                  <a:pt x="725" y="77"/>
                </a:cubicBezTo>
                <a:cubicBezTo>
                  <a:pt x="722" y="9"/>
                  <a:pt x="659" y="5"/>
                  <a:pt x="659" y="5"/>
                </a:cubicBezTo>
                <a:cubicBezTo>
                  <a:pt x="659" y="5"/>
                  <a:pt x="378" y="5"/>
                  <a:pt x="97" y="5"/>
                </a:cubicBezTo>
                <a:cubicBezTo>
                  <a:pt x="14" y="0"/>
                  <a:pt x="14" y="76"/>
                  <a:pt x="14" y="76"/>
                </a:cubicBezTo>
                <a:cubicBezTo>
                  <a:pt x="14" y="76"/>
                  <a:pt x="0" y="546"/>
                  <a:pt x="13" y="654"/>
                </a:cubicBezTo>
                <a:cubicBezTo>
                  <a:pt x="13" y="654"/>
                  <a:pt x="19" y="723"/>
                  <a:pt x="94" y="723"/>
                </a:cubicBezTo>
                <a:close/>
              </a:path>
            </a:pathLst>
          </a:custGeom>
          <a:solidFill>
            <a:srgbClr val="3F949A">
              <a:alpha val="3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ko-KR" altLang="en-US"/>
          </a:p>
        </p:txBody>
      </p:sp>
      <p:sp>
        <p:nvSpPr>
          <p:cNvPr id="15" name="자유형 14"/>
          <p:cNvSpPr>
            <a:spLocks/>
          </p:cNvSpPr>
          <p:nvPr/>
        </p:nvSpPr>
        <p:spPr bwMode="gray">
          <a:xfrm>
            <a:off x="344103" y="376692"/>
            <a:ext cx="479107" cy="517546"/>
          </a:xfrm>
          <a:custGeom>
            <a:avLst/>
            <a:gdLst/>
            <a:ahLst/>
            <a:cxnLst>
              <a:cxn ang="0">
                <a:pos x="94" y="723"/>
              </a:cxn>
              <a:cxn ang="0">
                <a:pos x="655" y="725"/>
              </a:cxn>
              <a:cxn ang="0">
                <a:pos x="727" y="657"/>
              </a:cxn>
              <a:cxn ang="0">
                <a:pos x="725" y="77"/>
              </a:cxn>
              <a:cxn ang="0">
                <a:pos x="659" y="5"/>
              </a:cxn>
              <a:cxn ang="0">
                <a:pos x="97" y="5"/>
              </a:cxn>
              <a:cxn ang="0">
                <a:pos x="14" y="76"/>
              </a:cxn>
              <a:cxn ang="0">
                <a:pos x="13" y="654"/>
              </a:cxn>
              <a:cxn ang="0">
                <a:pos x="94" y="723"/>
              </a:cxn>
            </a:cxnLst>
            <a:rect l="0" t="0" r="0" b="0"/>
            <a:pathLst>
              <a:path w="727" h="725">
                <a:moveTo>
                  <a:pt x="94" y="723"/>
                </a:moveTo>
                <a:cubicBezTo>
                  <a:pt x="94" y="723"/>
                  <a:pt x="375" y="725"/>
                  <a:pt x="655" y="725"/>
                </a:cubicBezTo>
                <a:cubicBezTo>
                  <a:pt x="716" y="716"/>
                  <a:pt x="727" y="657"/>
                  <a:pt x="727" y="657"/>
                </a:cubicBezTo>
                <a:cubicBezTo>
                  <a:pt x="727" y="657"/>
                  <a:pt x="726" y="367"/>
                  <a:pt x="725" y="77"/>
                </a:cubicBezTo>
                <a:cubicBezTo>
                  <a:pt x="722" y="9"/>
                  <a:pt x="659" y="5"/>
                  <a:pt x="659" y="5"/>
                </a:cubicBezTo>
                <a:cubicBezTo>
                  <a:pt x="659" y="5"/>
                  <a:pt x="378" y="5"/>
                  <a:pt x="97" y="5"/>
                </a:cubicBezTo>
                <a:cubicBezTo>
                  <a:pt x="14" y="0"/>
                  <a:pt x="14" y="76"/>
                  <a:pt x="14" y="76"/>
                </a:cubicBezTo>
                <a:cubicBezTo>
                  <a:pt x="14" y="76"/>
                  <a:pt x="0" y="546"/>
                  <a:pt x="13" y="654"/>
                </a:cubicBezTo>
                <a:cubicBezTo>
                  <a:pt x="13" y="654"/>
                  <a:pt x="19" y="723"/>
                  <a:pt x="94" y="723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29190" y="928670"/>
            <a:ext cx="3857652" cy="928694"/>
          </a:xfrm>
        </p:spPr>
        <p:txBody>
          <a:bodyPr anchor="b"/>
          <a:lstStyle>
            <a:lvl1pPr algn="l">
              <a:defRPr sz="2000" b="1">
                <a:ln>
                  <a:noFill/>
                  <a:prstDash val="solid"/>
                </a:ln>
                <a:solidFill>
                  <a:schemeClr val="tx2"/>
                </a:solidFill>
                <a:effectLst/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29190" y="1928802"/>
            <a:ext cx="3857652" cy="335758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1233C-A7DF-4AE3-93BC-98F35C7106B6}" type="datetimeFigureOut">
              <a:rPr lang="ko-KR" altLang="en-US" smtClean="0"/>
              <a:t>2013-07-10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00FEC-27FD-44DD-9AD4-5063D30D3AB5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 rot="21422455">
            <a:off x="609122" y="1000108"/>
            <a:ext cx="4000528" cy="4857784"/>
          </a:xfrm>
          <a:prstGeom prst="rect">
            <a:avLst/>
          </a:prstGeom>
          <a:solidFill>
            <a:srgbClr val="F8F8F8"/>
          </a:solidFill>
          <a:ln w="3175" cap="sq" cmpd="sng" algn="ctr">
            <a:solidFill>
              <a:srgbClr val="C0C0C0"/>
            </a:solidFill>
            <a:prstDash val="solid"/>
          </a:ln>
          <a:effectLst>
            <a:outerShdw blurRad="57150" dist="381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3"/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9" name="그림 개체 틀 8"/>
          <p:cNvSpPr>
            <a:spLocks noGrp="1"/>
          </p:cNvSpPr>
          <p:nvPr>
            <p:ph type="pic" sz="quarter" idx="1"/>
          </p:nvPr>
        </p:nvSpPr>
        <p:spPr>
          <a:xfrm>
            <a:off x="642910" y="1000108"/>
            <a:ext cx="4004390" cy="4857784"/>
          </a:xfrm>
          <a:prstGeom prst="rect">
            <a:avLst/>
          </a:prstGeom>
          <a:solidFill>
            <a:schemeClr val="accent3"/>
          </a:solidFill>
          <a:ln w="3175" cap="sq" cmpd="sng" algn="ctr">
            <a:solidFill>
              <a:srgbClr val="F8F8F8"/>
            </a:solidFill>
            <a:prstDash val="solid"/>
            <a:miter lim="800000"/>
          </a:ln>
          <a:effectLst>
            <a:outerShdw blurRad="38100" dist="50800" dir="3000000" algn="tl" rotWithShape="0">
              <a:srgbClr val="000000">
                <a:alpha val="40000"/>
              </a:srgbClr>
            </a:outerShdw>
          </a:effectLst>
          <a:sp3d contourW="12700" prstMaterial="plastic">
            <a:contourClr>
              <a:srgbClr val="000000">
                <a:alpha val="35294"/>
              </a:srgbClr>
            </a:contourClr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kumimoji="0" lang="ko-KR" altLang="en-US" smtClean="0"/>
              <a:t>그림을 추가하려면 아이콘을 클릭하십시오</a:t>
            </a:r>
            <a:endParaRPr kumimoji="0" lang="en-US"/>
          </a:p>
        </p:txBody>
      </p:sp>
      <p:grpSp>
        <p:nvGrpSpPr>
          <p:cNvPr id="3" name="그룹 2"/>
          <p:cNvGrpSpPr/>
          <p:nvPr/>
        </p:nvGrpSpPr>
        <p:grpSpPr>
          <a:xfrm>
            <a:off x="8116469" y="45696"/>
            <a:ext cx="1000131" cy="1036773"/>
            <a:chOff x="13317" y="34771"/>
            <a:chExt cx="1272534" cy="1310103"/>
          </a:xfrm>
        </p:grpSpPr>
        <p:sp>
          <p:nvSpPr>
            <p:cNvPr id="13" name="자유형 12"/>
            <p:cNvSpPr>
              <a:spLocks/>
            </p:cNvSpPr>
            <p:nvPr/>
          </p:nvSpPr>
          <p:spPr bwMode="gray">
            <a:xfrm>
              <a:off x="356217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4" name="자유형 13"/>
            <p:cNvSpPr>
              <a:spLocks/>
            </p:cNvSpPr>
            <p:nvPr/>
          </p:nvSpPr>
          <p:spPr bwMode="gray">
            <a:xfrm>
              <a:off x="13317" y="726921"/>
              <a:ext cx="314325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5" name="자유형 14"/>
            <p:cNvSpPr>
              <a:spLocks/>
            </p:cNvSpPr>
            <p:nvPr/>
          </p:nvSpPr>
          <p:spPr bwMode="gray">
            <a:xfrm>
              <a:off x="16492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6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6" name="자유형 15"/>
            <p:cNvSpPr>
              <a:spLocks/>
            </p:cNvSpPr>
            <p:nvPr/>
          </p:nvSpPr>
          <p:spPr bwMode="gray">
            <a:xfrm>
              <a:off x="969939" y="1030549"/>
              <a:ext cx="315912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3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7" name="자유형 16"/>
            <p:cNvSpPr>
              <a:spLocks/>
            </p:cNvSpPr>
            <p:nvPr/>
          </p:nvSpPr>
          <p:spPr bwMode="gray">
            <a:xfrm>
              <a:off x="360286" y="376562"/>
              <a:ext cx="609600" cy="653989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61000">
                <a:schemeClr val="bg1">
                  <a:alpha val="40000"/>
                </a:schemeClr>
              </a:gs>
            </a:gsLst>
            <a:lin ang="5400000" scaled="1"/>
            <a:tileRect/>
          </a:gradFill>
          <a:ln w="19050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38F1233C-A7DF-4AE3-93BC-98F35C7106B6}" type="datetimeFigureOut">
              <a:rPr lang="ko-KR" altLang="en-US" smtClean="0"/>
              <a:t>2013-07-10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6A600FEC-27FD-44DD-9AD4-5063D30D3AB5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 fov="0">
                <a:rot lat="0" lon="0" rev="0"/>
              </a:camera>
              <a:lightRig rig="glow" dir="t">
                <a:rot lat="0" lon="0" rev="4500000"/>
              </a:lightRig>
            </a:scene3d>
            <a:sp3d prstMaterial="matte">
              <a:contourClr>
                <a:schemeClr val="accent1">
                  <a:alpha val="95000"/>
                </a:schemeClr>
              </a:contourClr>
            </a:sp3d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1" hangingPunct="1">
        <a:spcBef>
          <a:spcPct val="0"/>
        </a:spcBef>
        <a:buNone/>
        <a:defRPr kumimoji="0" sz="4400" b="1" kern="1200" spc="50" dirty="0" smtClean="0">
          <a:ln>
            <a:noFill/>
            <a:prstDash val="solid"/>
          </a:ln>
          <a:gradFill flip="none" rotWithShape="1">
            <a:gsLst>
              <a:gs pos="0">
                <a:schemeClr val="tx2"/>
              </a:gs>
              <a:gs pos="26000">
                <a:schemeClr val="tx2"/>
              </a:gs>
              <a:gs pos="41000">
                <a:schemeClr val="tx2">
                  <a:shade val="90000"/>
                </a:schemeClr>
              </a:gs>
              <a:gs pos="67000">
                <a:schemeClr val="tx2">
                  <a:shade val="50000"/>
                </a:schemeClr>
              </a:gs>
              <a:gs pos="95000">
                <a:schemeClr val="tx2"/>
              </a:gs>
            </a:gsLst>
            <a:lin ang="5400000" scaled="1"/>
            <a:tileRect/>
          </a:gradFill>
          <a:effectLst>
            <a:outerShdw blurRad="50800" dist="50800" dir="5400000" algn="tl" rotWithShape="0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latinLnBrk="1" hangingPunct="1">
        <a:defRPr kumimoji="0">
          <a:solidFill>
            <a:schemeClr val="tx2"/>
          </a:solidFill>
        </a:defRPr>
      </a:lvl2pPr>
      <a:lvl3pPr eaLnBrk="1" latinLnBrk="1" hangingPunct="1">
        <a:defRPr kumimoji="0">
          <a:solidFill>
            <a:schemeClr val="tx2"/>
          </a:solidFill>
        </a:defRPr>
      </a:lvl3pPr>
      <a:lvl4pPr eaLnBrk="1" latinLnBrk="1" hangingPunct="1">
        <a:defRPr kumimoji="0">
          <a:solidFill>
            <a:schemeClr val="tx2"/>
          </a:solidFill>
        </a:defRPr>
      </a:lvl4pPr>
      <a:lvl5pPr eaLnBrk="1" latinLnBrk="1" hangingPunct="1">
        <a:defRPr kumimoji="0">
          <a:solidFill>
            <a:schemeClr val="tx2"/>
          </a:solidFill>
        </a:defRPr>
      </a:lvl5pPr>
      <a:lvl6pPr eaLnBrk="1" latinLnBrk="1" hangingPunct="1">
        <a:defRPr kumimoji="0">
          <a:solidFill>
            <a:schemeClr val="tx2"/>
          </a:solidFill>
        </a:defRPr>
      </a:lvl6pPr>
      <a:lvl7pPr eaLnBrk="1" latinLnBrk="1" hangingPunct="1">
        <a:defRPr kumimoji="0">
          <a:solidFill>
            <a:schemeClr val="tx2"/>
          </a:solidFill>
        </a:defRPr>
      </a:lvl7pPr>
      <a:lvl8pPr eaLnBrk="1" latinLnBrk="1" hangingPunct="1">
        <a:defRPr kumimoji="0">
          <a:solidFill>
            <a:schemeClr val="tx2"/>
          </a:solidFill>
        </a:defRPr>
      </a:lvl8pPr>
      <a:lvl9pPr eaLnBrk="1" latinLnBrk="1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1" hangingPunct="1">
        <a:spcBef>
          <a:spcPct val="20000"/>
        </a:spcBef>
        <a:buClr>
          <a:schemeClr val="accent2"/>
        </a:buClr>
        <a:buFont typeface="Wingdings 2"/>
        <a:buChar char="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1" hangingPunct="1">
        <a:spcBef>
          <a:spcPct val="20000"/>
        </a:spcBef>
        <a:buClr>
          <a:schemeClr val="accent3"/>
        </a:buClr>
        <a:buSzPct val="85000"/>
        <a:buFont typeface="Wingdings"/>
        <a:buChar char="u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1" hangingPunct="1">
        <a:spcBef>
          <a:spcPct val="20000"/>
        </a:spcBef>
        <a:buClr>
          <a:schemeClr val="accent4"/>
        </a:buClr>
        <a:buSzPct val="80000"/>
        <a:buFont typeface="Wingdings"/>
        <a:buChar char="u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1" hangingPunct="1">
        <a:spcBef>
          <a:spcPct val="20000"/>
        </a:spcBef>
        <a:buClr>
          <a:schemeClr val="accent5"/>
        </a:buClr>
        <a:buSzPct val="75000"/>
        <a:buFont typeface="Wingdings"/>
        <a:buChar char="u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1" hangingPunct="1">
        <a:spcBef>
          <a:spcPct val="20000"/>
        </a:spcBef>
        <a:buClr>
          <a:schemeClr val="accent6"/>
        </a:buClr>
        <a:buSzPct val="70000"/>
        <a:buFont typeface="Wingdings"/>
        <a:buChar char="u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1" hangingPunct="1">
        <a:spcBef>
          <a:spcPct val="20000"/>
        </a:spcBef>
        <a:buClr>
          <a:schemeClr val="tx2"/>
        </a:buClr>
        <a:buSzPct val="60000"/>
        <a:buFont typeface="Wingdings"/>
        <a:buChar char="u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1" hangingPunct="1">
        <a:spcBef>
          <a:spcPct val="20000"/>
        </a:spcBef>
        <a:buClr>
          <a:schemeClr val="accent1"/>
        </a:buClr>
        <a:buSzPct val="60000"/>
        <a:buFont typeface="Wingdings"/>
        <a:buChar char="u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1" hangingPunct="1">
        <a:spcBef>
          <a:spcPct val="20000"/>
        </a:spcBef>
        <a:buClr>
          <a:schemeClr val="accent2"/>
        </a:buClr>
        <a:buSzPct val="55000"/>
        <a:buFont typeface="Wingdings"/>
        <a:buChar char="u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1" hangingPunct="1">
        <a:spcBef>
          <a:spcPct val="20000"/>
        </a:spcBef>
        <a:buClr>
          <a:schemeClr val="accent3"/>
        </a:buClr>
        <a:buSzPct val="50000"/>
        <a:buFont typeface="Wingdings"/>
        <a:buChar char="u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2.png"/><Relationship Id="rId4" Type="http://schemas.openxmlformats.org/officeDocument/2006/relationships/hyperlink" Target="http://blog.naver.com/PostView.nhn?blogId=abcd3686&amp;logNo=188377165&amp;parentCategoryNo=49&amp;categoryNo=&amp;viewDate=&amp;isShowPopularPosts=true&amp;from=search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31640" y="1916832"/>
            <a:ext cx="6400800" cy="1752600"/>
          </a:xfrm>
        </p:spPr>
        <p:txBody>
          <a:bodyPr/>
          <a:lstStyle/>
          <a:p>
            <a:r>
              <a:rPr lang="en-US" altLang="ko-KR" dirty="0" smtClean="0"/>
              <a:t>2013 7</a:t>
            </a:r>
            <a:r>
              <a:rPr lang="ko-KR" altLang="en-US" dirty="0" smtClean="0"/>
              <a:t>월 </a:t>
            </a:r>
            <a:r>
              <a:rPr lang="en-US" altLang="ko-KR" dirty="0" smtClean="0"/>
              <a:t>5</a:t>
            </a:r>
            <a:r>
              <a:rPr lang="ko-KR" altLang="en-US" dirty="0" smtClean="0"/>
              <a:t>일 금요일</a:t>
            </a:r>
            <a:endParaRPr lang="en-US" altLang="ko-KR" dirty="0" smtClean="0"/>
          </a:p>
          <a:p>
            <a:endParaRPr lang="en-US" altLang="ko-KR" dirty="0" smtClean="0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71600" y="2708920"/>
            <a:ext cx="7501800" cy="1296144"/>
          </a:xfrm>
        </p:spPr>
        <p:txBody>
          <a:bodyPr>
            <a:normAutofit/>
          </a:bodyPr>
          <a:lstStyle/>
          <a:p>
            <a:pPr algn="l"/>
            <a:r>
              <a:rPr lang="en-US" altLang="ko-KR" dirty="0"/>
              <a:t> </a:t>
            </a:r>
            <a:r>
              <a:rPr lang="en-US" altLang="ko-KR" dirty="0" smtClean="0"/>
              <a:t>              </a:t>
            </a:r>
            <a:r>
              <a:rPr lang="ko-KR" altLang="en-US" dirty="0" smtClean="0"/>
              <a:t>세종대왕</a:t>
            </a:r>
            <a:endParaRPr lang="ko-KR" altLang="en-US" dirty="0"/>
          </a:p>
        </p:txBody>
      </p:sp>
      <p:pic>
        <p:nvPicPr>
          <p:cNvPr id="6" name="오디오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886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25203">
        <p14:vortex dir="r"/>
      </p:transition>
    </mc:Choice>
    <mc:Fallback xmlns="">
      <p:transition spd="slow" advTm="2520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95536" y="1916832"/>
            <a:ext cx="8229600" cy="4572000"/>
          </a:xfrm>
        </p:spPr>
        <p:txBody>
          <a:bodyPr/>
          <a:lstStyle/>
          <a:p>
            <a:r>
              <a:rPr lang="ko-KR" altLang="en-US" dirty="0" smtClean="0"/>
              <a:t>세종 대왕은 </a:t>
            </a:r>
            <a:r>
              <a:rPr lang="en-US" altLang="ko-KR" dirty="0" smtClean="0"/>
              <a:t>1397</a:t>
            </a:r>
            <a:r>
              <a:rPr lang="ko-KR" altLang="en-US" dirty="0" smtClean="0"/>
              <a:t>년에 태종과 원경황후 사이에서 태어났습니다</a:t>
            </a:r>
            <a:endParaRPr lang="en-US" altLang="ko-KR" dirty="0" smtClean="0"/>
          </a:p>
          <a:p>
            <a:r>
              <a:rPr lang="ko-KR" altLang="en-US" dirty="0" smtClean="0"/>
              <a:t>세종은 조선시대 제 </a:t>
            </a:r>
            <a:r>
              <a:rPr lang="en-US" altLang="ko-KR" dirty="0" smtClean="0"/>
              <a:t>4</a:t>
            </a:r>
            <a:r>
              <a:rPr lang="ko-KR" altLang="en-US" dirty="0" smtClean="0"/>
              <a:t>대왕이자  태종에 셋째 아들입니다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세종 대왕에 본래 이름은 이 자</a:t>
            </a:r>
            <a:r>
              <a:rPr lang="en-US" altLang="ko-KR" dirty="0" smtClean="0"/>
              <a:t> </a:t>
            </a:r>
            <a:r>
              <a:rPr lang="ko-KR" altLang="en-US" smtClean="0"/>
              <a:t>도 자                    </a:t>
            </a:r>
            <a:r>
              <a:rPr lang="ko-KR" altLang="en-US" dirty="0" smtClean="0"/>
              <a:t>이었습니다 세종대왕이 죽은 후 세종                               이라는 이름이 지어졌다고 합니다</a:t>
            </a:r>
            <a:r>
              <a:rPr lang="en-US" altLang="ko-KR" dirty="0" smtClean="0"/>
              <a:t>.</a:t>
            </a:r>
            <a:r>
              <a:rPr lang="ko-KR" altLang="en-US" dirty="0" smtClean="0"/>
              <a:t>                                  </a:t>
            </a:r>
            <a:endParaRPr lang="en-US" altLang="ko-KR" dirty="0" smtClean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세종 대왕에 소개</a:t>
            </a:r>
            <a:endParaRPr lang="ko-KR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437112"/>
            <a:ext cx="1656184" cy="2431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오디오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498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20957">
        <p14:shred/>
      </p:transition>
    </mc:Choice>
    <mc:Fallback xmlns="">
      <p:transition spd="slow" advTm="2095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28596" y="1268761"/>
            <a:ext cx="8258204" cy="36004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ko-KR" altLang="en-US" dirty="0"/>
          </a:p>
          <a:p>
            <a:r>
              <a:rPr lang="ko-KR" altLang="en-US" dirty="0"/>
              <a:t> 세종대왕의 </a:t>
            </a:r>
            <a:r>
              <a:rPr lang="ko-KR" altLang="en-US" dirty="0" smtClean="0"/>
              <a:t> </a:t>
            </a:r>
            <a:r>
              <a:rPr lang="ko-KR" altLang="en-US" dirty="0"/>
              <a:t>업적 가운데서도 가장 </a:t>
            </a:r>
            <a:r>
              <a:rPr lang="ko-KR" altLang="en-US" dirty="0" smtClean="0"/>
              <a:t>훌륭한 것은 </a:t>
            </a:r>
            <a:r>
              <a:rPr lang="ko-KR" altLang="en-US" dirty="0"/>
              <a:t>우리 글자인 한글을 </a:t>
            </a:r>
            <a:r>
              <a:rPr lang="ko-KR" altLang="en-US" dirty="0" smtClean="0"/>
              <a:t>창제</a:t>
            </a:r>
            <a:r>
              <a:rPr lang="ko-KR" altLang="en-US" dirty="0"/>
              <a:t>한</a:t>
            </a:r>
            <a:r>
              <a:rPr lang="ko-KR" altLang="en-US" dirty="0" smtClean="0"/>
              <a:t> 것 입니다</a:t>
            </a:r>
            <a:r>
              <a:rPr lang="en-US" altLang="ko-KR" dirty="0" smtClean="0"/>
              <a:t>. </a:t>
            </a:r>
            <a:r>
              <a:rPr lang="ko-KR" altLang="en-US" dirty="0"/>
              <a:t>세종대왕은 우리말을 정확하게 기록할 글자가 없다는 사실을 </a:t>
            </a:r>
            <a:r>
              <a:rPr lang="ko-KR" altLang="en-US" dirty="0" smtClean="0"/>
              <a:t>안타까워 했습니다</a:t>
            </a:r>
            <a:r>
              <a:rPr lang="en-US" altLang="ko-KR" dirty="0" smtClean="0"/>
              <a:t>. </a:t>
            </a:r>
          </a:p>
          <a:p>
            <a:r>
              <a:rPr lang="ko-KR" altLang="en-US" dirty="0" smtClean="0"/>
              <a:t>세종대왕은 백성들이 잘 살수 있도록 한글을 만드는 것에 힘을 썼습니다</a:t>
            </a:r>
            <a:r>
              <a:rPr lang="en-US" altLang="ko-KR" dirty="0" smtClean="0"/>
              <a:t>.</a:t>
            </a: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세종대왕이 만든 한글</a:t>
            </a:r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780" y="4841776"/>
            <a:ext cx="2627784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오디오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412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24474">
        <p:checker/>
      </p:transition>
    </mc:Choice>
    <mc:Fallback xmlns="">
      <p:transition spd="slow" advTm="24474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조선시대 한자를 사용하는 유학자들의 심한 반발에도 불구하고 한글을 창제하는 탁월한 </a:t>
            </a:r>
            <a:r>
              <a:rPr lang="ko-KR" altLang="en-US" dirty="0" err="1" smtClean="0"/>
              <a:t>리더쉽을</a:t>
            </a:r>
            <a:r>
              <a:rPr lang="ko-KR" altLang="en-US" dirty="0" smtClean="0"/>
              <a:t> 발휘했습니다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또한</a:t>
            </a:r>
            <a:r>
              <a:rPr lang="en-US" altLang="ko-KR" dirty="0" smtClean="0"/>
              <a:t>, </a:t>
            </a:r>
            <a:r>
              <a:rPr lang="ko-KR" altLang="en-US" dirty="0" smtClean="0"/>
              <a:t>유교 중심 사회에서 실학을 받아들여 측우기</a:t>
            </a:r>
            <a:r>
              <a:rPr lang="en-US" altLang="ko-KR" dirty="0" smtClean="0"/>
              <a:t>, </a:t>
            </a:r>
            <a:r>
              <a:rPr lang="ko-KR" altLang="en-US" dirty="0" smtClean="0"/>
              <a:t>해시계</a:t>
            </a:r>
            <a:r>
              <a:rPr lang="en-US" altLang="ko-KR" dirty="0" smtClean="0"/>
              <a:t>, </a:t>
            </a:r>
            <a:r>
              <a:rPr lang="ko-KR" altLang="en-US" dirty="0" smtClean="0"/>
              <a:t>물시계 등을 발명하였습니다</a:t>
            </a:r>
            <a:r>
              <a:rPr lang="en-US" altLang="ko-KR" dirty="0" smtClean="0"/>
              <a:t>.</a:t>
            </a:r>
          </a:p>
          <a:p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세종대왕의 </a:t>
            </a:r>
            <a:r>
              <a:rPr lang="ko-KR" altLang="en-US" dirty="0" err="1" smtClean="0"/>
              <a:t>리더쉽</a:t>
            </a:r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931876"/>
            <a:ext cx="1728192" cy="19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913" y="4517504"/>
            <a:ext cx="2038350" cy="2349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오디오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049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8098">
        <p:blinds dir="vert"/>
      </p:transition>
    </mc:Choice>
    <mc:Fallback xmlns="">
      <p:transition spd="slow" advTm="18098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>
                <a:hlinkClick r:id="rId4"/>
              </a:rPr>
              <a:t>http://blog.naver.com/PostView.nhn?blogId=abcd3686&amp;logNo=188377165&amp;parentCategoryNo=49&amp;categoryNo=&amp;viewDate=&amp;</a:t>
            </a:r>
            <a:r>
              <a:rPr lang="en-US" altLang="ko-KR" dirty="0" smtClean="0">
                <a:hlinkClick r:id="rId4"/>
              </a:rPr>
              <a:t>isShowPopularPosts=true&amp;from=search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동영상</a:t>
            </a:r>
            <a:endParaRPr lang="ko-KR" altLang="en-US" dirty="0"/>
          </a:p>
        </p:txBody>
      </p:sp>
      <p:pic>
        <p:nvPicPr>
          <p:cNvPr id="6" name="오디오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06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3724">
        <p14:honeycomb/>
      </p:transition>
    </mc:Choice>
    <mc:Fallback xmlns="">
      <p:transition spd="slow" advTm="372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고려청자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고려청자">
      <a:majorFont>
        <a:latin typeface="Georgia"/>
        <a:ea typeface=""/>
        <a:cs typeface=""/>
        <a:font script="Grek" typeface="Arial"/>
        <a:font script="Cyrl" typeface="Arial"/>
        <a:font script="Jpan" typeface="HG明朝E"/>
        <a:font script="Hang" typeface="HY견명조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Verdana"/>
        <a:ea typeface=""/>
        <a:cs typeface=""/>
        <a:font script="Grek" typeface="Arial"/>
        <a:font script="Cyrl" typeface="Arial"/>
        <a:font script="Jpan" typeface="HGP明朝E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고려청자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3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100000"/>
              </a:schemeClr>
            </a:gs>
          </a:gsLst>
          <a:lin ang="2700000" scaled="1"/>
        </a:gradFill>
        <a:gradFill rotWithShape="1">
          <a:gsLst>
            <a:gs pos="0">
              <a:schemeClr val="phClr">
                <a:tint val="100000"/>
                <a:shade val="6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100000"/>
              </a:schemeClr>
            </a:gs>
          </a:gsLst>
          <a:lin ang="3780000" scaled="1"/>
        </a:gradFill>
      </a:fillStyleLst>
      <a:lnStyleLst>
        <a:ln w="31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8100" dir="2700000" algn="tl">
              <a:srgbClr val="000000">
                <a:alpha val="43137"/>
              </a:srgbClr>
            </a:outerShdw>
          </a:effectLst>
        </a:effectStyle>
        <a:effectStyle>
          <a:effectLst>
            <a:outerShdw blurRad="38100" dist="38100" dir="3000000" algn="tl">
              <a:srgbClr val="000000">
                <a:alpha val="45490"/>
              </a:srgbClr>
            </a:outerShdw>
          </a:effectLst>
          <a:scene3d>
            <a:camera prst="orthographicFront" fov="0">
              <a:rot lat="0" lon="0" rev="0"/>
            </a:camera>
            <a:lightRig rig="twoPt" dir="t">
              <a:rot lat="0" lon="0" rev="5100000"/>
            </a:lightRig>
          </a:scene3d>
          <a:sp3d contourW="12700" prstMaterial="plastic">
            <a:bevelT w="50800" h="63500"/>
            <a:contourClr>
              <a:srgbClr val="000000">
                <a:alpha val="35294"/>
              </a:srgbClr>
            </a:contourClr>
          </a:sp3d>
        </a:effectStyle>
        <a:effectStyle>
          <a:effectLst>
            <a:outerShdw blurRad="63500" dist="63500" dir="3000000" algn="tl">
              <a:srgbClr val="000000">
                <a:alpha val="50196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18600000"/>
            </a:lightRig>
          </a:scene3d>
          <a:sp3d prstMaterial="plastic">
            <a:bevelT w="101600" h="63500"/>
            <a:contourClr>
              <a:srgbClr val="000000">
                <a:alpha val="40784"/>
              </a:srgb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85000"/>
                <a:shade val="100000"/>
                <a:hueMod val="100000"/>
                <a:satMod val="100000"/>
              </a:schemeClr>
            </a:gs>
            <a:gs pos="20000">
              <a:schemeClr val="phClr">
                <a:tint val="100000"/>
                <a:shade val="75000"/>
                <a:hueMod val="100000"/>
                <a:satMod val="100000"/>
              </a:schemeClr>
            </a:gs>
            <a:gs pos="55000">
              <a:schemeClr val="phClr">
                <a:tint val="97000"/>
                <a:shade val="100000"/>
                <a:hueMod val="100000"/>
                <a:satMod val="100000"/>
              </a:schemeClr>
            </a:gs>
            <a:gs pos="85000">
              <a:schemeClr val="phClr">
                <a:tint val="100000"/>
                <a:shade val="65000"/>
                <a:hueMod val="100000"/>
                <a:satMod val="100000"/>
              </a:schemeClr>
            </a:gs>
          </a:gsLst>
          <a:lin ang="2700000" scaled="1"/>
        </a:gradFill>
        <a:blipFill>
          <a:blip xmlns:r="http://schemas.openxmlformats.org/officeDocument/2006/relationships" r:embed="rId1">
            <a:duotone>
              <a:schemeClr val="phClr">
                <a:tint val="0"/>
                <a:shade val="50000"/>
                <a:hueMod val="100000"/>
                <a:satMod val="100000"/>
              </a:schemeClr>
              <a:schemeClr val="phClr">
                <a:tint val="10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Crane</Template>
  <TotalTime>379</TotalTime>
  <Words>87</Words>
  <Application>Microsoft Office PowerPoint</Application>
  <PresentationFormat>화면 슬라이드 쇼(4:3)</PresentationFormat>
  <Paragraphs>15</Paragraphs>
  <Slides>5</Slides>
  <Notes>0</Notes>
  <HiddenSlides>0</HiddenSlides>
  <MMClips>5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6" baseType="lpstr">
      <vt:lpstr>고려청자</vt:lpstr>
      <vt:lpstr>               세종대왕</vt:lpstr>
      <vt:lpstr>세종 대왕에 소개</vt:lpstr>
      <vt:lpstr>세종대왕이 만든 한글</vt:lpstr>
      <vt:lpstr>세종대왕의 리더쉽</vt:lpstr>
      <vt:lpstr>동영상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주시경</dc:title>
  <dc:creator>penta</dc:creator>
  <cp:lastModifiedBy>penta</cp:lastModifiedBy>
  <cp:revision>27</cp:revision>
  <dcterms:created xsi:type="dcterms:W3CDTF">2013-07-01T09:51:37Z</dcterms:created>
  <dcterms:modified xsi:type="dcterms:W3CDTF">2013-07-09T23:33:41Z</dcterms:modified>
</cp:coreProperties>
</file>