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55" d="100"/>
          <a:sy n="55" d="100"/>
        </p:scale>
        <p:origin x="-84" y="-1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DB882-BC29-4F97-AB78-C977DC718E26}" type="datetimeFigureOut">
              <a:rPr lang="ko-KR" altLang="en-US" smtClean="0"/>
              <a:t>2014-10-29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01309-5249-40A9-B6FE-2EAB680DF0C9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DB882-BC29-4F97-AB78-C977DC718E26}" type="datetimeFigureOut">
              <a:rPr lang="ko-KR" altLang="en-US" smtClean="0"/>
              <a:t>2014-10-29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01309-5249-40A9-B6FE-2EAB680DF0C9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DB882-BC29-4F97-AB78-C977DC718E26}" type="datetimeFigureOut">
              <a:rPr lang="ko-KR" altLang="en-US" smtClean="0"/>
              <a:t>2014-10-29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01309-5249-40A9-B6FE-2EAB680DF0C9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DB882-BC29-4F97-AB78-C977DC718E26}" type="datetimeFigureOut">
              <a:rPr lang="ko-KR" altLang="en-US" smtClean="0"/>
              <a:t>2014-10-29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01309-5249-40A9-B6FE-2EAB680DF0C9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DB882-BC29-4F97-AB78-C977DC718E26}" type="datetimeFigureOut">
              <a:rPr lang="ko-KR" altLang="en-US" smtClean="0"/>
              <a:t>2014-10-29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01309-5249-40A9-B6FE-2EAB680DF0C9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DB882-BC29-4F97-AB78-C977DC718E26}" type="datetimeFigureOut">
              <a:rPr lang="ko-KR" altLang="en-US" smtClean="0"/>
              <a:t>2014-10-29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01309-5249-40A9-B6FE-2EAB680DF0C9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DB882-BC29-4F97-AB78-C977DC718E26}" type="datetimeFigureOut">
              <a:rPr lang="ko-KR" altLang="en-US" smtClean="0"/>
              <a:t>2014-10-29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01309-5249-40A9-B6FE-2EAB680DF0C9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DB882-BC29-4F97-AB78-C977DC718E26}" type="datetimeFigureOut">
              <a:rPr lang="ko-KR" altLang="en-US" smtClean="0"/>
              <a:t>2014-10-29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01309-5249-40A9-B6FE-2EAB680DF0C9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DB882-BC29-4F97-AB78-C977DC718E26}" type="datetimeFigureOut">
              <a:rPr lang="ko-KR" altLang="en-US" smtClean="0"/>
              <a:t>2014-10-29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01309-5249-40A9-B6FE-2EAB680DF0C9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DB882-BC29-4F97-AB78-C977DC718E26}" type="datetimeFigureOut">
              <a:rPr lang="ko-KR" altLang="en-US" smtClean="0"/>
              <a:t>2014-10-29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01309-5249-40A9-B6FE-2EAB680DF0C9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DB882-BC29-4F97-AB78-C977DC718E26}" type="datetimeFigureOut">
              <a:rPr lang="ko-KR" altLang="en-US" smtClean="0"/>
              <a:t>2014-10-29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01309-5249-40A9-B6FE-2EAB680DF0C9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4DB882-BC29-4F97-AB78-C977DC718E26}" type="datetimeFigureOut">
              <a:rPr lang="ko-KR" altLang="en-US" smtClean="0"/>
              <a:t>2014-10-29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201309-5249-40A9-B6FE-2EAB680DF0C9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ko-KR" altLang="en-US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283700" cy="699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화면 슬라이드 쇼(4:3)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Office 테마</vt:lpstr>
      <vt:lpstr>슬라이드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user</dc:creator>
  <cp:lastModifiedBy>user</cp:lastModifiedBy>
  <cp:revision>1</cp:revision>
  <dcterms:created xsi:type="dcterms:W3CDTF">2014-10-29T09:54:50Z</dcterms:created>
  <dcterms:modified xsi:type="dcterms:W3CDTF">2014-10-29T09:55:17Z</dcterms:modified>
</cp:coreProperties>
</file>