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15EE1-9912-4186-B95B-6A1B513440EB}" type="datetimeFigureOut">
              <a:rPr lang="ko-KR" altLang="en-US" smtClean="0"/>
              <a:t>2013-07-19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63363-F70A-48BD-A1E5-59063FA2B9D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C:\Documents%20and%20Settings\daen\&#48148;&#53461;%20&#54868;&#47732;\&#45796;&#50616;&#51060;\&#45208;&#49884;\&#54028;&#51068;\&#45712;&#49884;\&#51228;5&#54924;%20&#51648;&#44396;&#52492;&#45208;&#45588;&#44032;&#51313;,%20&#55148;&#47581;&#54200;&#51648;&#50416;&#44592;&#45824;&#54924;.wmv" TargetMode="External"/><Relationship Id="rId1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50689;&#54868;\&#51117;%20&#47532;&#52432;\&#51229;.&#47532;.&#52432;.2013.R6.720p.Clean.Audio.X.26425.avi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daen\&#48148;&#53461;%20&#54868;&#47732;\&#45796;&#50616;&#51060;\&#45208;&#49884;\&#54028;&#51068;\&#45712;&#49884;\&#51228;5&#54924;%20&#51648;&#44396;&#52492;&#45208;&#45588;&#44032;&#51313;,%20&#55148;&#47581;&#54200;&#51648;&#50416;&#44592;&#45824;&#54924;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/>
              <a:t>쇼쇼쇼쇼쇼쇼쇼쇼쇼쇼쇼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/>
              <a:t>황다언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소리    쇼</a:t>
            </a:r>
            <a:r>
              <a:rPr lang="en-US" altLang="ko-KR" dirty="0"/>
              <a:t>!!!!!!!!!!!!!!!!!!</a:t>
            </a:r>
            <a:endParaRPr lang="ko-KR" altLang="en-US" dirty="0"/>
          </a:p>
        </p:txBody>
      </p:sp>
      <p:pic>
        <p:nvPicPr>
          <p:cNvPr id="4" name="녹음한 소리">
            <a:hlinkClick r:id="" action="ppaction://media"/>
          </p:cNvPr>
          <p:cNvPicPr>
            <a:picLocks noRot="1" noChangeAspect="1"/>
          </p:cNvPicPr>
          <p:nvPr>
            <a:wavAudioFile r:embed="rId1" name="녹음한 소리"/>
          </p:nvPr>
        </p:nvPicPr>
        <p:blipFill>
          <a:blip r:embed="rId4"/>
          <a:stretch>
            <a:fillRect/>
          </a:stretch>
        </p:blipFill>
        <p:spPr>
          <a:xfrm>
            <a:off x="0" y="1785894"/>
            <a:ext cx="9144000" cy="4286312"/>
          </a:xfrm>
          <a:prstGeom prst="rect">
            <a:avLst/>
          </a:prstGeom>
        </p:spPr>
      </p:pic>
      <p:pic>
        <p:nvPicPr>
          <p:cNvPr id="5" name="제5회 지구촌나눔가족, 희망편지쓰기대회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0" y="6422169"/>
            <a:ext cx="785818" cy="435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그</a:t>
            </a:r>
            <a:r>
              <a:rPr lang="ko-KR" altLang="en-US" dirty="0"/>
              <a:t>림</a:t>
            </a:r>
            <a:r>
              <a:rPr lang="ko-KR" altLang="en-US" dirty="0"/>
              <a:t> </a:t>
            </a:r>
            <a:r>
              <a:rPr lang="ko-KR" altLang="en-US" dirty="0" err="1"/>
              <a:t>쇼쇼쇼쇼쇼쇼</a:t>
            </a:r>
            <a:r>
              <a:rPr lang="en-US" altLang="ko-KR" dirty="0"/>
              <a:t>!!!!!!!!!!!!</a:t>
            </a:r>
            <a:endParaRPr lang="ko-KR" altLang="en-US" dirty="0"/>
          </a:p>
        </p:txBody>
      </p:sp>
      <p:pic>
        <p:nvPicPr>
          <p:cNvPr id="4" name="젝.리.쳐.2013.R6.720p.Clean.Audio.X.26425.avi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4282" y="1500174"/>
            <a:ext cx="8715436" cy="5143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동영상 쇼</a:t>
            </a:r>
            <a:r>
              <a:rPr lang="en-US" altLang="ko-KR" dirty="0"/>
              <a:t>!</a:t>
            </a:r>
            <a:endParaRPr lang="ko-KR" altLang="en-US" dirty="0"/>
          </a:p>
        </p:txBody>
      </p:sp>
      <p:pic>
        <p:nvPicPr>
          <p:cNvPr id="4" name="제5회 지구촌나눔가족, 희망편지쓰기대회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1785926"/>
            <a:ext cx="9144000" cy="5505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</Words>
  <Application>Microsoft Office PowerPoint</Application>
  <PresentationFormat>화면 슬라이드 쇼(4:3)</PresentationFormat>
  <Paragraphs>5</Paragraphs>
  <Slides>4</Slides>
  <Notes>0</Notes>
  <HiddenSlides>0</HiddenSlides>
  <MMClips>4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쇼쇼쇼쇼쇼쇼쇼쇼쇼쇼쇼</vt:lpstr>
      <vt:lpstr>소리    쇼!!!!!!!!!!!!!!!!!!</vt:lpstr>
      <vt:lpstr>그림 쇼쇼쇼쇼쇼쇼!!!!!!!!!!!!</vt:lpstr>
      <vt:lpstr>동영상 쇼!</vt:lpstr>
    </vt:vector>
  </TitlesOfParts>
  <Company>hwang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쇼쇼쇼쇼쇼쇼쇼쇼쇼쇼쇼</dc:title>
  <dc:creator>daen</dc:creator>
  <cp:lastModifiedBy>daen</cp:lastModifiedBy>
  <cp:revision>2</cp:revision>
  <dcterms:created xsi:type="dcterms:W3CDTF">2013-07-19T09:16:26Z</dcterms:created>
  <dcterms:modified xsi:type="dcterms:W3CDTF">2013-07-19T09:30:20Z</dcterms:modified>
</cp:coreProperties>
</file>