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0E250A5-0575-4B64-A05B-25D2B00148EB}" type="datetimeFigureOut">
              <a:rPr lang="ko-KR" altLang="en-US" smtClean="0"/>
              <a:pPr/>
              <a:t>2018-05-15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2B6F3A-9AB6-4DB0-8AAF-F0D8D4E9E3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0A5-0575-4B64-A05B-25D2B00148EB}" type="datetimeFigureOut">
              <a:rPr lang="ko-KR" altLang="en-US" smtClean="0"/>
              <a:pPr/>
              <a:t>2018-05-15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6F3A-9AB6-4DB0-8AAF-F0D8D4E9E3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fld id="{F0E250A5-0575-4B64-A05B-25D2B00148EB}" type="datetimeFigureOut">
              <a:rPr lang="ko-KR" altLang="en-US" smtClean="0"/>
              <a:pPr/>
              <a:t>2018-05-15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6248209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3"/>
            <a:ext cx="533400" cy="244476"/>
          </a:xfrm>
        </p:spPr>
        <p:txBody>
          <a:bodyPr/>
          <a:lstStyle/>
          <a:p>
            <a:fld id="{8F2B6F3A-9AB6-4DB0-8AAF-F0D8D4E9E3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0A5-0575-4B64-A05B-25D2B00148EB}" type="datetimeFigureOut">
              <a:rPr lang="ko-KR" altLang="en-US" smtClean="0"/>
              <a:pPr/>
              <a:t>2018-05-15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2B6F3A-9AB6-4DB0-8AAF-F0D8D4E9E34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0A5-0575-4B64-A05B-25D2B00148EB}" type="datetimeFigureOut">
              <a:rPr lang="ko-KR" altLang="en-US" smtClean="0"/>
              <a:pPr/>
              <a:t>2018-05-15</a:t>
            </a:fld>
            <a:endParaRPr lang="ko-KR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2B6F3A-9AB6-4DB0-8AAF-F0D8D4E9E34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0E250A5-0575-4B64-A05B-25D2B00148EB}" type="datetimeFigureOut">
              <a:rPr lang="ko-KR" altLang="en-US" smtClean="0"/>
              <a:pPr/>
              <a:t>2018-05-15</a:t>
            </a:fld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2B6F3A-9AB6-4DB0-8AAF-F0D8D4E9E34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0E250A5-0575-4B64-A05B-25D2B00148EB}" type="datetimeFigureOut">
              <a:rPr lang="ko-KR" altLang="en-US" smtClean="0"/>
              <a:pPr/>
              <a:t>2018-05-15</a:t>
            </a:fld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2B6F3A-9AB6-4DB0-8AAF-F0D8D4E9E34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0A5-0575-4B64-A05B-25D2B00148EB}" type="datetimeFigureOut">
              <a:rPr lang="ko-KR" altLang="en-US" smtClean="0"/>
              <a:pPr/>
              <a:t>2018-05-15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2B6F3A-9AB6-4DB0-8AAF-F0D8D4E9E3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0A5-0575-4B64-A05B-25D2B00148EB}" type="datetimeFigureOut">
              <a:rPr lang="ko-KR" altLang="en-US" smtClean="0"/>
              <a:pPr/>
              <a:t>2018-05-15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2B6F3A-9AB6-4DB0-8AAF-F0D8D4E9E3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0A5-0575-4B64-A05B-25D2B00148EB}" type="datetimeFigureOut">
              <a:rPr lang="ko-KR" altLang="en-US" smtClean="0"/>
              <a:pPr/>
              <a:t>2018-05-15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2B6F3A-9AB6-4DB0-8AAF-F0D8D4E9E34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755650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/>
          <a:p>
            <a:fld id="{F0E250A5-0575-4B64-A05B-25D2B00148EB}" type="datetimeFigureOut">
              <a:rPr lang="ko-KR" altLang="en-US" smtClean="0"/>
              <a:pPr/>
              <a:t>2018-05-15</a:t>
            </a:fld>
            <a:endParaRPr lang="ko-KR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2B6F3A-9AB6-4DB0-8AAF-F0D8D4E9E34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F0E250A5-0575-4B64-A05B-25D2B00148EB}" type="datetimeFigureOut">
              <a:rPr lang="ko-KR" altLang="en-US" smtClean="0"/>
              <a:pPr/>
              <a:t>2018-05-15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F2B6F3A-9AB6-4DB0-8AAF-F0D8D4E9E3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00298" y="1785926"/>
            <a:ext cx="6477000" cy="81916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HY엽서L" pitchFamily="18" charset="-127"/>
                <a:ea typeface="HY엽서L" pitchFamily="18" charset="-127"/>
              </a:rPr>
              <a:t>재미있는 국어 함께 떠나요</a:t>
            </a:r>
            <a:r>
              <a:rPr lang="en-US" altLang="ko-KR" dirty="0" smtClean="0">
                <a:latin typeface="HY엽서L" pitchFamily="18" charset="-127"/>
                <a:ea typeface="HY엽서L" pitchFamily="18" charset="-127"/>
              </a:rPr>
              <a:t>~~</a:t>
            </a:r>
            <a:endParaRPr lang="ko-KR" altLang="en-US" dirty="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단원 국어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다의어 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다의어란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pPr>
              <a:buNone/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다의어란 한 낱말의 뜻이 여러 개 인 것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예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차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: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마시는 차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운전하는 차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ko-KR" altLang="en-US" sz="36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fad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그림 7" descr="캡처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643050"/>
            <a:ext cx="2557981" cy="314327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643050"/>
            <a:ext cx="28813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53400" cy="990600"/>
          </a:xfrm>
        </p:spPr>
        <p:txBody>
          <a:bodyPr/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예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먹다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예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다리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4786314" y="1643050"/>
            <a:ext cx="4214810" cy="29003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 여자아이는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 건너는 다리를 이야기 하고 있고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뜻이많아서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무슨 다리인지 모르고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있는 모습이다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 </a:t>
            </a:r>
          </a:p>
        </p:txBody>
      </p:sp>
      <p:pic>
        <p:nvPicPr>
          <p:cNvPr id="16386" name="Picture 2" descr="다의어와 동음이의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500594" cy="32861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친구들과 또 무슨 다의어가 있는지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함께 알아볼까요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여기서 퀴즈 타임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~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다의어란</a:t>
            </a:r>
            <a:r>
              <a:rPr lang="en-US" altLang="ko-KR" sz="4000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pPr>
              <a:buNone/>
            </a:pPr>
            <a:endParaRPr lang="en-US" altLang="ko-KR" sz="40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다의어는 한 낱말이 여러 개 인 것 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ko-KR" altLang="en-US" sz="40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714876" y="3000372"/>
            <a:ext cx="1643074" cy="57150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1_TP10352479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tf10352479</Template>
  <TotalTime>46</TotalTime>
  <Words>77</Words>
  <Application>Microsoft Office PowerPoint</Application>
  <PresentationFormat>화면 슬라이드 쇼(4:3)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AcademicPresentation1_TP10352479</vt:lpstr>
      <vt:lpstr>재미있는 국어 함께 떠나요~~</vt:lpstr>
      <vt:lpstr>슬라이드 2</vt:lpstr>
      <vt:lpstr>예)먹다</vt:lpstr>
      <vt:lpstr>예)다리</vt:lpstr>
      <vt:lpstr>슬라이드 5</vt:lpstr>
      <vt:lpstr>여기서 퀴즈 타임~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재미있는 국어 함께 떠나요~~</dc:title>
  <dc:creator>user</dc:creator>
  <cp:lastModifiedBy>user</cp:lastModifiedBy>
  <cp:revision>16</cp:revision>
  <dcterms:created xsi:type="dcterms:W3CDTF">2018-04-02T11:58:58Z</dcterms:created>
  <dcterms:modified xsi:type="dcterms:W3CDTF">2018-05-15T08:46:45Z</dcterms:modified>
</cp:coreProperties>
</file>