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312" r:id="rId3"/>
    <p:sldId id="315" r:id="rId4"/>
    <p:sldId id="258" r:id="rId5"/>
    <p:sldId id="314" r:id="rId6"/>
    <p:sldId id="31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221100"/>
    <a:srgbClr val="663300"/>
    <a:srgbClr val="FAD7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2E25D-1480-4505-8A8D-26418D17E06A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E1823-A858-4088-BD41-4C5FE71777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Visit </a:t>
            </a:r>
          </a:p>
          <a:p>
            <a:pPr>
              <a:defRPr/>
            </a:pPr>
            <a:r>
              <a:rPr lang="en-US" dirty="0" smtClean="0"/>
              <a:t>http://www.waygook.org/index.php/topic,36278.0.html </a:t>
            </a:r>
          </a:p>
          <a:p>
            <a:pPr>
              <a:defRPr/>
            </a:pPr>
            <a:r>
              <a:rPr lang="en-US" dirty="0" smtClean="0"/>
              <a:t>http://www.eslhero.com/lessonplans.php?categoryid=19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mtClean="0"/>
              <a:t>For more</a:t>
            </a:r>
          </a:p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Questions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Bowser wheel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4AB9-67A9-41EA-AFB1-205E3571A9A1}" type="datetimeFigureOut">
              <a:rPr lang="en-US" smtClean="0"/>
              <a:pPr/>
              <a:t>10/26/2013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4810-6B82-41C7-8706-27E8E20EA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3.xml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26" Type="http://schemas.openxmlformats.org/officeDocument/2006/relationships/slide" Target="slide21.xml"/><Relationship Id="rId3" Type="http://schemas.openxmlformats.org/officeDocument/2006/relationships/image" Target="../media/image1.png"/><Relationship Id="rId21" Type="http://schemas.openxmlformats.org/officeDocument/2006/relationships/slide" Target="slide16.xml"/><Relationship Id="rId7" Type="http://schemas.openxmlformats.org/officeDocument/2006/relationships/image" Target="../media/image22.png"/><Relationship Id="rId12" Type="http://schemas.openxmlformats.org/officeDocument/2006/relationships/slide" Target="slide27.xml"/><Relationship Id="rId17" Type="http://schemas.openxmlformats.org/officeDocument/2006/relationships/slide" Target="slide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20.xml"/><Relationship Id="rId29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6.xml"/><Relationship Id="rId24" Type="http://schemas.openxmlformats.org/officeDocument/2006/relationships/slide" Target="slide29.xml"/><Relationship Id="rId32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slide" Target="slide15.xml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slide" Target="slide10.xml"/><Relationship Id="rId19" Type="http://schemas.openxmlformats.org/officeDocument/2006/relationships/slide" Target="slide24.xml"/><Relationship Id="rId31" Type="http://schemas.openxmlformats.org/officeDocument/2006/relationships/slide" Target="slide2.xml"/><Relationship Id="rId4" Type="http://schemas.openxmlformats.org/officeDocument/2006/relationships/slide" Target="slide26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12.xml"/><Relationship Id="rId27" Type="http://schemas.openxmlformats.org/officeDocument/2006/relationships/slide" Target="slide17.xml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등변 삼각형 66"/>
          <p:cNvSpPr/>
          <p:nvPr/>
        </p:nvSpPr>
        <p:spPr>
          <a:xfrm>
            <a:off x="1785950" y="3905504"/>
            <a:ext cx="1643074" cy="2357454"/>
          </a:xfrm>
          <a:prstGeom prst="triangle">
            <a:avLst/>
          </a:prstGeom>
          <a:solidFill>
            <a:srgbClr val="2211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Whee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8" y="1857364"/>
            <a:ext cx="4357671" cy="435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thetoad54.files.wordpress.com/2010/06/mario-2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5334036" cy="4000528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7981">
            <a:off x="4702125" y="1581710"/>
            <a:ext cx="3349765" cy="200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0469">
            <a:off x="1048362" y="56626"/>
            <a:ext cx="5248285" cy="208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그림 81" descr="2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7356" y="3643314"/>
            <a:ext cx="2688114" cy="115814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7215214"/>
            <a:ext cx="9144000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Visit </a:t>
            </a:r>
          </a:p>
          <a:p>
            <a:pPr>
              <a:defRPr/>
            </a:pPr>
            <a:r>
              <a:rPr lang="en-US" dirty="0" smtClean="0"/>
              <a:t>http://www.waygook.org/index.php/topic,36278.0.html </a:t>
            </a:r>
          </a:p>
          <a:p>
            <a:pPr>
              <a:defRPr/>
            </a:pPr>
            <a:r>
              <a:rPr lang="en-US" dirty="0" smtClean="0"/>
              <a:t>http://www.eslhero.com/lessonplans.php?categoryid=19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more</a:t>
            </a:r>
          </a:p>
        </p:txBody>
      </p:sp>
    </p:spTree>
  </p:cSld>
  <p:clrMapOvr>
    <a:masterClrMapping/>
  </p:clrMapOvr>
  <p:transition>
    <p:sndAc>
      <p:stSnd>
        <p:snd r:embed="rId3" name="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Mario" descr="http://fc07.deviantart.net/fs71/f/2013/201/6/9/super_mario_png_by_brokenheartdesignz-d6ebn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76" y="5223930"/>
            <a:ext cx="684696" cy="1062614"/>
          </a:xfrm>
          <a:prstGeom prst="rect">
            <a:avLst/>
          </a:prstGeom>
          <a:noFill/>
        </p:spPr>
      </p:pic>
      <p:pic>
        <p:nvPicPr>
          <p:cNvPr id="15368" name="Luigi" descr="http://images.wikia.com/nintendo/en/images/archive/4/4a/20110724132101!Luigi_NSMB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41" y="5126092"/>
            <a:ext cx="645166" cy="1160452"/>
          </a:xfrm>
          <a:prstGeom prst="rect">
            <a:avLst/>
          </a:prstGeom>
          <a:noFill/>
        </p:spPr>
      </p:pic>
      <p:pic>
        <p:nvPicPr>
          <p:cNvPr id="75" name="Yoshi" descr="http://images3.wikia.nocookie.net/__cb20130811000914/supersmashbrosfanon/images/9/94/Yoshi_(Universal-X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58" y="5143536"/>
            <a:ext cx="855932" cy="1158262"/>
          </a:xfrm>
          <a:prstGeom prst="rect">
            <a:avLst/>
          </a:prstGeom>
          <a:noFill/>
        </p:spPr>
      </p:pic>
      <p:pic>
        <p:nvPicPr>
          <p:cNvPr id="76" name="Toad" descr="http://i39.photobucket.com/albums/e198/KupoNH/renders/NewSuperMarioBros-T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700" y="5329202"/>
            <a:ext cx="952248" cy="997958"/>
          </a:xfrm>
          <a:prstGeom prst="rect">
            <a:avLst/>
          </a:prstGeom>
          <a:noFill/>
        </p:spPr>
      </p:pic>
      <p:pic>
        <p:nvPicPr>
          <p:cNvPr id="2050" name="Peach" descr="http://images4.wikia.nocookie.net/__cb20121106012443/mario/images/6/61/Peach,_Mario_Party_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931" y="4991760"/>
            <a:ext cx="769786" cy="1366222"/>
          </a:xfrm>
          <a:prstGeom prst="rect">
            <a:avLst/>
          </a:prstGeom>
          <a:noFill/>
        </p:spPr>
      </p:pic>
      <p:pic>
        <p:nvPicPr>
          <p:cNvPr id="77" name="Bowser" descr="http://images3.wikia.nocookie.net/__cb20121106012960/mario/images/6/6c/Bowser,_Super_Mario_64_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676" y="4643470"/>
            <a:ext cx="1655090" cy="1781132"/>
          </a:xfrm>
          <a:prstGeom prst="rect">
            <a:avLst/>
          </a:prstGeom>
          <a:noFill/>
        </p:spPr>
      </p:pic>
      <p:pic>
        <p:nvPicPr>
          <p:cNvPr id="82" name="Star" descr="http://th07.deviantart.net/fs70/PRE/i/2013/003/1/7/png_star_mario_bros___by_miruscream-d5q9sn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532" y="6286552"/>
            <a:ext cx="571472" cy="571472"/>
          </a:xfrm>
          <a:prstGeom prst="rect">
            <a:avLst/>
          </a:prstGeom>
          <a:noFill/>
        </p:spPr>
      </p:pic>
      <p:pic>
        <p:nvPicPr>
          <p:cNvPr id="178" name="Picture 8" descr="http://images.wikia.com/mario/images/f/f6/Question_Block_Art_-_New_Super_Mario_Br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951" y="3750353"/>
            <a:ext cx="785818" cy="784908"/>
          </a:xfrm>
          <a:prstGeom prst="rect">
            <a:avLst/>
          </a:prstGeom>
          <a:noFill/>
        </p:spPr>
      </p:pic>
      <p:pic>
        <p:nvPicPr>
          <p:cNvPr id="545" name="Mario" descr="http://fc07.deviantart.net/fs71/f/2013/201/6/9/super_mario_png_by_brokenheartdesignz-d6ebn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644" y="5223930"/>
            <a:ext cx="684696" cy="1062614"/>
          </a:xfrm>
          <a:prstGeom prst="rect">
            <a:avLst/>
          </a:prstGeom>
          <a:noFill/>
        </p:spPr>
      </p:pic>
      <p:pic>
        <p:nvPicPr>
          <p:cNvPr id="546" name="Luigi" descr="http://images.wikia.com/nintendo/en/images/archive/4/4a/20110724132101!Luigi_NSMB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409" y="5126092"/>
            <a:ext cx="645166" cy="1160452"/>
          </a:xfrm>
          <a:prstGeom prst="rect">
            <a:avLst/>
          </a:prstGeom>
          <a:noFill/>
        </p:spPr>
      </p:pic>
      <p:pic>
        <p:nvPicPr>
          <p:cNvPr id="547" name="Yoshi" descr="http://images3.wikia.nocookie.net/__cb20130811000914/supersmashbrosfanon/images/9/94/Yoshi_(Universal-X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2026" y="5143536"/>
            <a:ext cx="855932" cy="1158262"/>
          </a:xfrm>
          <a:prstGeom prst="rect">
            <a:avLst/>
          </a:prstGeom>
          <a:noFill/>
        </p:spPr>
      </p:pic>
      <p:pic>
        <p:nvPicPr>
          <p:cNvPr id="548" name="Toad" descr="http://i39.photobucket.com/albums/e198/KupoNH/renders/NewSuperMarioBros-T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3868" y="5329202"/>
            <a:ext cx="952248" cy="997958"/>
          </a:xfrm>
          <a:prstGeom prst="rect">
            <a:avLst/>
          </a:prstGeom>
          <a:noFill/>
        </p:spPr>
      </p:pic>
      <p:pic>
        <p:nvPicPr>
          <p:cNvPr id="549" name="Peach" descr="http://images4.wikia.nocookie.net/__cb20121106012443/mario/images/6/61/Peach,_Mario_Party_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5099" y="4991760"/>
            <a:ext cx="769786" cy="1366222"/>
          </a:xfrm>
          <a:prstGeom prst="rect">
            <a:avLst/>
          </a:prstGeom>
          <a:noFill/>
        </p:spPr>
      </p:pic>
      <p:pic>
        <p:nvPicPr>
          <p:cNvPr id="550" name="Bowser" descr="http://images3.wikia.nocookie.net/__cb20121106012960/mario/images/6/6c/Bowser,_Super_Mario_64_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6844" y="4643470"/>
            <a:ext cx="1655090" cy="1781132"/>
          </a:xfrm>
          <a:prstGeom prst="rect">
            <a:avLst/>
          </a:prstGeom>
          <a:noFill/>
        </p:spPr>
      </p:pic>
      <p:pic>
        <p:nvPicPr>
          <p:cNvPr id="551" name="Star" descr="http://th07.deviantart.net/fs70/PRE/i/2013/003/1/7/png_star_mario_bros___by_miruscream-d5q9sn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52700" y="6286552"/>
            <a:ext cx="571472" cy="571472"/>
          </a:xfrm>
          <a:prstGeom prst="rect">
            <a:avLst/>
          </a:prstGeom>
          <a:noFill/>
        </p:spPr>
      </p:pic>
      <p:pic>
        <p:nvPicPr>
          <p:cNvPr id="562" name="Picture 8" descr="http://images.wikia.com/mario/images/f/f6/Question_Block_Art_-_New_Super_Mario_Br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4119" y="3750353"/>
            <a:ext cx="785818" cy="784908"/>
          </a:xfrm>
          <a:prstGeom prst="rect">
            <a:avLst/>
          </a:prstGeom>
          <a:noFill/>
        </p:spPr>
      </p:pic>
      <p:pic>
        <p:nvPicPr>
          <p:cNvPr id="563" name="Mario" descr="http://fc07.deviantart.net/fs71/f/2013/201/6/9/super_mario_png_by_brokenheartdesignz-d6ebn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784" y="5223930"/>
            <a:ext cx="684696" cy="1062614"/>
          </a:xfrm>
          <a:prstGeom prst="rect">
            <a:avLst/>
          </a:prstGeom>
          <a:noFill/>
        </p:spPr>
      </p:pic>
      <p:pic>
        <p:nvPicPr>
          <p:cNvPr id="564" name="Luigi" descr="http://images.wikia.com/nintendo/en/images/archive/4/4a/20110724132101!Luigi_NSMB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549" y="5126092"/>
            <a:ext cx="645166" cy="1160452"/>
          </a:xfrm>
          <a:prstGeom prst="rect">
            <a:avLst/>
          </a:prstGeom>
          <a:noFill/>
        </p:spPr>
      </p:pic>
      <p:pic>
        <p:nvPicPr>
          <p:cNvPr id="565" name="Yoshi" descr="http://images3.wikia.nocookie.net/__cb20130811000914/supersmashbrosfanon/images/9/94/Yoshi_(Universal-X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166" y="5143536"/>
            <a:ext cx="855932" cy="1158262"/>
          </a:xfrm>
          <a:prstGeom prst="rect">
            <a:avLst/>
          </a:prstGeom>
          <a:noFill/>
        </p:spPr>
      </p:pic>
      <p:pic>
        <p:nvPicPr>
          <p:cNvPr id="566" name="Toad" descr="http://i39.photobucket.com/albums/e198/KupoNH/renders/NewSuperMarioBros-T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7008" y="5329202"/>
            <a:ext cx="952248" cy="997958"/>
          </a:xfrm>
          <a:prstGeom prst="rect">
            <a:avLst/>
          </a:prstGeom>
          <a:noFill/>
        </p:spPr>
      </p:pic>
      <p:pic>
        <p:nvPicPr>
          <p:cNvPr id="567" name="Peach" descr="http://images4.wikia.nocookie.net/__cb20121106012443/mario/images/6/61/Peach,_Mario_Party_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8239" y="4991760"/>
            <a:ext cx="769786" cy="1366222"/>
          </a:xfrm>
          <a:prstGeom prst="rect">
            <a:avLst/>
          </a:prstGeom>
          <a:noFill/>
        </p:spPr>
      </p:pic>
      <p:pic>
        <p:nvPicPr>
          <p:cNvPr id="568" name="Bowser" descr="http://images3.wikia.nocookie.net/__cb20121106012960/mario/images/6/6c/Bowser,_Super_Mario_64_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59984" y="4643470"/>
            <a:ext cx="1655090" cy="1781132"/>
          </a:xfrm>
          <a:prstGeom prst="rect">
            <a:avLst/>
          </a:prstGeom>
          <a:noFill/>
        </p:spPr>
      </p:pic>
      <p:pic>
        <p:nvPicPr>
          <p:cNvPr id="569" name="Star" descr="http://th07.deviantart.net/fs70/PRE/i/2013/003/1/7/png_star_mario_bros___by_miruscream-d5q9sn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5840" y="6286552"/>
            <a:ext cx="571472" cy="571472"/>
          </a:xfrm>
          <a:prstGeom prst="rect">
            <a:avLst/>
          </a:prstGeom>
          <a:noFill/>
        </p:spPr>
      </p:pic>
      <p:pic>
        <p:nvPicPr>
          <p:cNvPr id="580" name="Picture 8" descr="http://images.wikia.com/mario/images/f/f6/Question_Block_Art_-_New_Super_Mario_Br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7259" y="3750353"/>
            <a:ext cx="785818" cy="784908"/>
          </a:xfrm>
          <a:prstGeom prst="rect">
            <a:avLst/>
          </a:prstGeom>
          <a:noFill/>
        </p:spPr>
      </p:pic>
      <p:pic>
        <p:nvPicPr>
          <p:cNvPr id="581" name="Mario" descr="http://fc07.deviantart.net/fs71/f/2013/201/6/9/super_mario_png_by_brokenheartdesignz-d6ebnd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924" y="5223930"/>
            <a:ext cx="684696" cy="1062614"/>
          </a:xfrm>
          <a:prstGeom prst="rect">
            <a:avLst/>
          </a:prstGeom>
          <a:noFill/>
        </p:spPr>
      </p:pic>
      <p:pic>
        <p:nvPicPr>
          <p:cNvPr id="582" name="Luigi" descr="http://images.wikia.com/nintendo/en/images/archive/4/4a/20110724132101!Luigi_NSMB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689" y="5126092"/>
            <a:ext cx="645166" cy="1160452"/>
          </a:xfrm>
          <a:prstGeom prst="rect">
            <a:avLst/>
          </a:prstGeom>
          <a:noFill/>
        </p:spPr>
      </p:pic>
      <p:pic>
        <p:nvPicPr>
          <p:cNvPr id="583" name="Yoshi" descr="http://images3.wikia.nocookie.net/__cb20130811000914/supersmashbrosfanon/images/9/94/Yoshi_(Universal-X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306" y="5143536"/>
            <a:ext cx="855932" cy="1158262"/>
          </a:xfrm>
          <a:prstGeom prst="rect">
            <a:avLst/>
          </a:prstGeom>
          <a:noFill/>
        </p:spPr>
      </p:pic>
      <p:pic>
        <p:nvPicPr>
          <p:cNvPr id="584" name="Toad" descr="http://i39.photobucket.com/albums/e198/KupoNH/renders/NewSuperMarioBros-T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0148" y="5329202"/>
            <a:ext cx="952248" cy="997958"/>
          </a:xfrm>
          <a:prstGeom prst="rect">
            <a:avLst/>
          </a:prstGeom>
          <a:noFill/>
        </p:spPr>
      </p:pic>
      <p:pic>
        <p:nvPicPr>
          <p:cNvPr id="585" name="Peach" descr="http://images4.wikia.nocookie.net/__cb20121106012443/mario/images/6/61/Peach,_Mario_Party_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1379" y="4991760"/>
            <a:ext cx="769786" cy="1366222"/>
          </a:xfrm>
          <a:prstGeom prst="rect">
            <a:avLst/>
          </a:prstGeom>
          <a:noFill/>
        </p:spPr>
      </p:pic>
      <p:pic>
        <p:nvPicPr>
          <p:cNvPr id="586" name="Bowser" descr="http://images3.wikia.nocookie.net/__cb20121106012960/mario/images/6/6c/Bowser,_Super_Mario_64_D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3124" y="4643470"/>
            <a:ext cx="1655090" cy="1781132"/>
          </a:xfrm>
          <a:prstGeom prst="rect">
            <a:avLst/>
          </a:prstGeom>
          <a:noFill/>
        </p:spPr>
      </p:pic>
      <p:pic>
        <p:nvPicPr>
          <p:cNvPr id="587" name="Star" descr="http://th07.deviantart.net/fs70/PRE/i/2013/003/1/7/png_star_mario_bros___by_miruscream-d5q9sn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8980" y="6286552"/>
            <a:ext cx="571472" cy="571472"/>
          </a:xfrm>
          <a:prstGeom prst="rect">
            <a:avLst/>
          </a:prstGeom>
          <a:noFill/>
        </p:spPr>
      </p:pic>
      <p:pic>
        <p:nvPicPr>
          <p:cNvPr id="598" name="Picture 8" descr="http://images.wikia.com/mario/images/f/f6/Question_Block_Art_-_New_Super_Mario_Bro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0399" y="3750353"/>
            <a:ext cx="785818" cy="784908"/>
          </a:xfrm>
          <a:prstGeom prst="rect">
            <a:avLst/>
          </a:prstGeom>
          <a:noFill/>
        </p:spPr>
      </p:pic>
      <p:sp>
        <p:nvSpPr>
          <p:cNvPr id="635" name="0"/>
          <p:cNvSpPr txBox="1"/>
          <p:nvPr/>
        </p:nvSpPr>
        <p:spPr>
          <a:xfrm>
            <a:off x="146050" y="1790727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636" name="1"/>
          <p:cNvSpPr txBox="1"/>
          <p:nvPr/>
        </p:nvSpPr>
        <p:spPr>
          <a:xfrm>
            <a:off x="245436" y="1790727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637" name="2"/>
          <p:cNvSpPr txBox="1"/>
          <p:nvPr/>
        </p:nvSpPr>
        <p:spPr>
          <a:xfrm>
            <a:off x="167691" y="1790727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638" name="3"/>
          <p:cNvSpPr txBox="1"/>
          <p:nvPr/>
        </p:nvSpPr>
        <p:spPr>
          <a:xfrm>
            <a:off x="150058" y="1790727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639" name="4"/>
          <p:cNvSpPr txBox="1"/>
          <p:nvPr/>
        </p:nvSpPr>
        <p:spPr>
          <a:xfrm>
            <a:off x="169294" y="1790727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640" name="5"/>
          <p:cNvSpPr txBox="1"/>
          <p:nvPr/>
        </p:nvSpPr>
        <p:spPr>
          <a:xfrm>
            <a:off x="146050" y="1790727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641" name="6"/>
          <p:cNvSpPr txBox="1"/>
          <p:nvPr/>
        </p:nvSpPr>
        <p:spPr>
          <a:xfrm>
            <a:off x="142844" y="1790727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642" name="7"/>
          <p:cNvSpPr txBox="1"/>
          <p:nvPr/>
        </p:nvSpPr>
        <p:spPr>
          <a:xfrm>
            <a:off x="239024" y="1790727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643" name="8"/>
          <p:cNvSpPr txBox="1"/>
          <p:nvPr/>
        </p:nvSpPr>
        <p:spPr>
          <a:xfrm>
            <a:off x="146852" y="1790727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644" name="9"/>
          <p:cNvSpPr txBox="1"/>
          <p:nvPr/>
        </p:nvSpPr>
        <p:spPr>
          <a:xfrm>
            <a:off x="142844" y="1790727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646" name="0"/>
          <p:cNvSpPr txBox="1"/>
          <p:nvPr/>
        </p:nvSpPr>
        <p:spPr>
          <a:xfrm>
            <a:off x="775544" y="1790727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647" name="1"/>
          <p:cNvSpPr txBox="1"/>
          <p:nvPr/>
        </p:nvSpPr>
        <p:spPr>
          <a:xfrm>
            <a:off x="874930" y="1790727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648" name="2"/>
          <p:cNvSpPr txBox="1"/>
          <p:nvPr/>
        </p:nvSpPr>
        <p:spPr>
          <a:xfrm>
            <a:off x="797185" y="1790727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649" name="3"/>
          <p:cNvSpPr txBox="1"/>
          <p:nvPr/>
        </p:nvSpPr>
        <p:spPr>
          <a:xfrm>
            <a:off x="779552" y="1790727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650" name="4"/>
          <p:cNvSpPr txBox="1"/>
          <p:nvPr/>
        </p:nvSpPr>
        <p:spPr>
          <a:xfrm>
            <a:off x="798788" y="1790727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651" name="5"/>
          <p:cNvSpPr txBox="1"/>
          <p:nvPr/>
        </p:nvSpPr>
        <p:spPr>
          <a:xfrm>
            <a:off x="775544" y="1790727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652" name="6"/>
          <p:cNvSpPr txBox="1"/>
          <p:nvPr/>
        </p:nvSpPr>
        <p:spPr>
          <a:xfrm>
            <a:off x="772338" y="1790727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653" name="7"/>
          <p:cNvSpPr txBox="1"/>
          <p:nvPr/>
        </p:nvSpPr>
        <p:spPr>
          <a:xfrm>
            <a:off x="868518" y="1790727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654" name="8"/>
          <p:cNvSpPr txBox="1"/>
          <p:nvPr/>
        </p:nvSpPr>
        <p:spPr>
          <a:xfrm>
            <a:off x="776346" y="1790727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655" name="9"/>
          <p:cNvSpPr txBox="1"/>
          <p:nvPr/>
        </p:nvSpPr>
        <p:spPr>
          <a:xfrm>
            <a:off x="772338" y="1790727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767" name="0"/>
          <p:cNvSpPr txBox="1"/>
          <p:nvPr/>
        </p:nvSpPr>
        <p:spPr>
          <a:xfrm>
            <a:off x="2310218" y="1785926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768" name="1"/>
          <p:cNvSpPr txBox="1"/>
          <p:nvPr/>
        </p:nvSpPr>
        <p:spPr>
          <a:xfrm>
            <a:off x="2409604" y="1785926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769" name="2"/>
          <p:cNvSpPr txBox="1"/>
          <p:nvPr/>
        </p:nvSpPr>
        <p:spPr>
          <a:xfrm>
            <a:off x="2331859" y="1785926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770" name="3"/>
          <p:cNvSpPr txBox="1"/>
          <p:nvPr/>
        </p:nvSpPr>
        <p:spPr>
          <a:xfrm>
            <a:off x="2314226" y="1785926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771" name="4"/>
          <p:cNvSpPr txBox="1"/>
          <p:nvPr/>
        </p:nvSpPr>
        <p:spPr>
          <a:xfrm>
            <a:off x="2333462" y="1785926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772" name="5"/>
          <p:cNvSpPr txBox="1"/>
          <p:nvPr/>
        </p:nvSpPr>
        <p:spPr>
          <a:xfrm>
            <a:off x="2310218" y="1785926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773" name="6"/>
          <p:cNvSpPr txBox="1"/>
          <p:nvPr/>
        </p:nvSpPr>
        <p:spPr>
          <a:xfrm>
            <a:off x="2307012" y="1785926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774" name="7"/>
          <p:cNvSpPr txBox="1"/>
          <p:nvPr/>
        </p:nvSpPr>
        <p:spPr>
          <a:xfrm>
            <a:off x="2403192" y="1785926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775" name="8"/>
          <p:cNvSpPr txBox="1"/>
          <p:nvPr/>
        </p:nvSpPr>
        <p:spPr>
          <a:xfrm>
            <a:off x="2311020" y="1785926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776" name="9"/>
          <p:cNvSpPr txBox="1"/>
          <p:nvPr/>
        </p:nvSpPr>
        <p:spPr>
          <a:xfrm>
            <a:off x="2307012" y="1785926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778" name="0"/>
          <p:cNvSpPr txBox="1"/>
          <p:nvPr/>
        </p:nvSpPr>
        <p:spPr>
          <a:xfrm>
            <a:off x="2939712" y="1785926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779" name="1"/>
          <p:cNvSpPr txBox="1"/>
          <p:nvPr/>
        </p:nvSpPr>
        <p:spPr>
          <a:xfrm>
            <a:off x="3039098" y="1785926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780" name="2"/>
          <p:cNvSpPr txBox="1"/>
          <p:nvPr/>
        </p:nvSpPr>
        <p:spPr>
          <a:xfrm>
            <a:off x="2961353" y="1785926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781" name="3"/>
          <p:cNvSpPr txBox="1"/>
          <p:nvPr/>
        </p:nvSpPr>
        <p:spPr>
          <a:xfrm>
            <a:off x="2943720" y="1785926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782" name="4"/>
          <p:cNvSpPr txBox="1"/>
          <p:nvPr/>
        </p:nvSpPr>
        <p:spPr>
          <a:xfrm>
            <a:off x="2962956" y="1785926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783" name="5"/>
          <p:cNvSpPr txBox="1"/>
          <p:nvPr/>
        </p:nvSpPr>
        <p:spPr>
          <a:xfrm>
            <a:off x="2939712" y="1785926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784" name="6"/>
          <p:cNvSpPr txBox="1"/>
          <p:nvPr/>
        </p:nvSpPr>
        <p:spPr>
          <a:xfrm>
            <a:off x="2936506" y="1785926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785" name="7"/>
          <p:cNvSpPr txBox="1"/>
          <p:nvPr/>
        </p:nvSpPr>
        <p:spPr>
          <a:xfrm>
            <a:off x="3032686" y="1785926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786" name="8"/>
          <p:cNvSpPr txBox="1"/>
          <p:nvPr/>
        </p:nvSpPr>
        <p:spPr>
          <a:xfrm>
            <a:off x="2940514" y="1785926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787" name="9"/>
          <p:cNvSpPr txBox="1"/>
          <p:nvPr/>
        </p:nvSpPr>
        <p:spPr>
          <a:xfrm>
            <a:off x="2936506" y="1785926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789" name="0"/>
          <p:cNvSpPr txBox="1"/>
          <p:nvPr/>
        </p:nvSpPr>
        <p:spPr>
          <a:xfrm>
            <a:off x="4453358" y="1781125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790" name="1"/>
          <p:cNvSpPr txBox="1"/>
          <p:nvPr/>
        </p:nvSpPr>
        <p:spPr>
          <a:xfrm>
            <a:off x="4552744" y="1781125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791" name="2"/>
          <p:cNvSpPr txBox="1"/>
          <p:nvPr/>
        </p:nvSpPr>
        <p:spPr>
          <a:xfrm>
            <a:off x="4474999" y="1781125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792" name="3"/>
          <p:cNvSpPr txBox="1"/>
          <p:nvPr/>
        </p:nvSpPr>
        <p:spPr>
          <a:xfrm>
            <a:off x="4457366" y="1781125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793" name="4"/>
          <p:cNvSpPr txBox="1"/>
          <p:nvPr/>
        </p:nvSpPr>
        <p:spPr>
          <a:xfrm>
            <a:off x="4476602" y="1781125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794" name="5"/>
          <p:cNvSpPr txBox="1"/>
          <p:nvPr/>
        </p:nvSpPr>
        <p:spPr>
          <a:xfrm>
            <a:off x="4453358" y="1781125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795" name="6"/>
          <p:cNvSpPr txBox="1"/>
          <p:nvPr/>
        </p:nvSpPr>
        <p:spPr>
          <a:xfrm>
            <a:off x="4450152" y="1781125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796" name="7"/>
          <p:cNvSpPr txBox="1"/>
          <p:nvPr/>
        </p:nvSpPr>
        <p:spPr>
          <a:xfrm>
            <a:off x="4546332" y="1781125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797" name="8"/>
          <p:cNvSpPr txBox="1"/>
          <p:nvPr/>
        </p:nvSpPr>
        <p:spPr>
          <a:xfrm>
            <a:off x="4454160" y="1781125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798" name="9"/>
          <p:cNvSpPr txBox="1"/>
          <p:nvPr/>
        </p:nvSpPr>
        <p:spPr>
          <a:xfrm>
            <a:off x="4450152" y="1781125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800" name="0"/>
          <p:cNvSpPr txBox="1"/>
          <p:nvPr/>
        </p:nvSpPr>
        <p:spPr>
          <a:xfrm>
            <a:off x="5082852" y="1781125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801" name="1"/>
          <p:cNvSpPr txBox="1"/>
          <p:nvPr/>
        </p:nvSpPr>
        <p:spPr>
          <a:xfrm>
            <a:off x="5182238" y="1781125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802" name="2"/>
          <p:cNvSpPr txBox="1"/>
          <p:nvPr/>
        </p:nvSpPr>
        <p:spPr>
          <a:xfrm>
            <a:off x="5104493" y="1781125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803" name="3"/>
          <p:cNvSpPr txBox="1"/>
          <p:nvPr/>
        </p:nvSpPr>
        <p:spPr>
          <a:xfrm>
            <a:off x="5086860" y="1781125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804" name="4"/>
          <p:cNvSpPr txBox="1"/>
          <p:nvPr/>
        </p:nvSpPr>
        <p:spPr>
          <a:xfrm>
            <a:off x="5106096" y="1781125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805" name="5"/>
          <p:cNvSpPr txBox="1"/>
          <p:nvPr/>
        </p:nvSpPr>
        <p:spPr>
          <a:xfrm>
            <a:off x="5082852" y="1781125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806" name="6"/>
          <p:cNvSpPr txBox="1"/>
          <p:nvPr/>
        </p:nvSpPr>
        <p:spPr>
          <a:xfrm>
            <a:off x="5079646" y="1781125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807" name="7"/>
          <p:cNvSpPr txBox="1"/>
          <p:nvPr/>
        </p:nvSpPr>
        <p:spPr>
          <a:xfrm>
            <a:off x="5175826" y="1781125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808" name="8"/>
          <p:cNvSpPr txBox="1"/>
          <p:nvPr/>
        </p:nvSpPr>
        <p:spPr>
          <a:xfrm>
            <a:off x="5083654" y="1781125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809" name="9"/>
          <p:cNvSpPr txBox="1"/>
          <p:nvPr/>
        </p:nvSpPr>
        <p:spPr>
          <a:xfrm>
            <a:off x="5079646" y="1781125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811" name="0"/>
          <p:cNvSpPr txBox="1"/>
          <p:nvPr/>
        </p:nvSpPr>
        <p:spPr>
          <a:xfrm>
            <a:off x="6596498" y="1776324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812" name="1"/>
          <p:cNvSpPr txBox="1"/>
          <p:nvPr/>
        </p:nvSpPr>
        <p:spPr>
          <a:xfrm>
            <a:off x="6695884" y="1776324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813" name="2"/>
          <p:cNvSpPr txBox="1"/>
          <p:nvPr/>
        </p:nvSpPr>
        <p:spPr>
          <a:xfrm>
            <a:off x="6618139" y="1776324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814" name="3"/>
          <p:cNvSpPr txBox="1"/>
          <p:nvPr/>
        </p:nvSpPr>
        <p:spPr>
          <a:xfrm>
            <a:off x="6600506" y="1776324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815" name="4"/>
          <p:cNvSpPr txBox="1"/>
          <p:nvPr/>
        </p:nvSpPr>
        <p:spPr>
          <a:xfrm>
            <a:off x="6619742" y="1776324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816" name="5"/>
          <p:cNvSpPr txBox="1"/>
          <p:nvPr/>
        </p:nvSpPr>
        <p:spPr>
          <a:xfrm>
            <a:off x="6596498" y="1776324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817" name="6"/>
          <p:cNvSpPr txBox="1"/>
          <p:nvPr/>
        </p:nvSpPr>
        <p:spPr>
          <a:xfrm>
            <a:off x="6593292" y="1776324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818" name="7"/>
          <p:cNvSpPr txBox="1"/>
          <p:nvPr/>
        </p:nvSpPr>
        <p:spPr>
          <a:xfrm>
            <a:off x="6689472" y="1776324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819" name="8"/>
          <p:cNvSpPr txBox="1"/>
          <p:nvPr/>
        </p:nvSpPr>
        <p:spPr>
          <a:xfrm>
            <a:off x="6597300" y="1776324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820" name="9"/>
          <p:cNvSpPr txBox="1"/>
          <p:nvPr/>
        </p:nvSpPr>
        <p:spPr>
          <a:xfrm>
            <a:off x="6593292" y="1776324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822" name="0"/>
          <p:cNvSpPr txBox="1"/>
          <p:nvPr/>
        </p:nvSpPr>
        <p:spPr>
          <a:xfrm>
            <a:off x="7225992" y="1776324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0</a:t>
            </a:r>
          </a:p>
        </p:txBody>
      </p:sp>
      <p:sp>
        <p:nvSpPr>
          <p:cNvPr id="823" name="1"/>
          <p:cNvSpPr txBox="1"/>
          <p:nvPr/>
        </p:nvSpPr>
        <p:spPr>
          <a:xfrm>
            <a:off x="7325378" y="1776324"/>
            <a:ext cx="6735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1</a:t>
            </a:r>
          </a:p>
        </p:txBody>
      </p:sp>
      <p:sp>
        <p:nvSpPr>
          <p:cNvPr id="824" name="2"/>
          <p:cNvSpPr txBox="1"/>
          <p:nvPr/>
        </p:nvSpPr>
        <p:spPr>
          <a:xfrm>
            <a:off x="7247633" y="1776324"/>
            <a:ext cx="8290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2</a:t>
            </a:r>
          </a:p>
        </p:txBody>
      </p:sp>
      <p:sp>
        <p:nvSpPr>
          <p:cNvPr id="825" name="3"/>
          <p:cNvSpPr txBox="1"/>
          <p:nvPr/>
        </p:nvSpPr>
        <p:spPr>
          <a:xfrm>
            <a:off x="7230000" y="1776324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3</a:t>
            </a:r>
          </a:p>
        </p:txBody>
      </p:sp>
      <p:sp>
        <p:nvSpPr>
          <p:cNvPr id="826" name="4"/>
          <p:cNvSpPr txBox="1"/>
          <p:nvPr/>
        </p:nvSpPr>
        <p:spPr>
          <a:xfrm>
            <a:off x="7249236" y="1776324"/>
            <a:ext cx="8258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4</a:t>
            </a:r>
          </a:p>
        </p:txBody>
      </p:sp>
      <p:sp>
        <p:nvSpPr>
          <p:cNvPr id="827" name="5"/>
          <p:cNvSpPr txBox="1"/>
          <p:nvPr/>
        </p:nvSpPr>
        <p:spPr>
          <a:xfrm>
            <a:off x="7225992" y="1776324"/>
            <a:ext cx="8723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5</a:t>
            </a:r>
          </a:p>
        </p:txBody>
      </p:sp>
      <p:sp>
        <p:nvSpPr>
          <p:cNvPr id="828" name="6"/>
          <p:cNvSpPr txBox="1"/>
          <p:nvPr/>
        </p:nvSpPr>
        <p:spPr>
          <a:xfrm>
            <a:off x="7222786" y="1776324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6</a:t>
            </a:r>
          </a:p>
        </p:txBody>
      </p:sp>
      <p:sp>
        <p:nvSpPr>
          <p:cNvPr id="829" name="7"/>
          <p:cNvSpPr txBox="1"/>
          <p:nvPr/>
        </p:nvSpPr>
        <p:spPr>
          <a:xfrm>
            <a:off x="7318966" y="1776324"/>
            <a:ext cx="6864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7</a:t>
            </a:r>
          </a:p>
        </p:txBody>
      </p:sp>
      <p:sp>
        <p:nvSpPr>
          <p:cNvPr id="830" name="8"/>
          <p:cNvSpPr txBox="1"/>
          <p:nvPr/>
        </p:nvSpPr>
        <p:spPr>
          <a:xfrm>
            <a:off x="7226794" y="1776324"/>
            <a:ext cx="8707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8</a:t>
            </a:r>
          </a:p>
        </p:txBody>
      </p:sp>
      <p:sp>
        <p:nvSpPr>
          <p:cNvPr id="831" name="9"/>
          <p:cNvSpPr txBox="1"/>
          <p:nvPr/>
        </p:nvSpPr>
        <p:spPr>
          <a:xfrm>
            <a:off x="7222786" y="1776324"/>
            <a:ext cx="8787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  <a:cs typeface="Microsoft Sans Serif" pitchFamily="34" charset="0"/>
              </a:rPr>
              <a:t>9</a:t>
            </a:r>
          </a:p>
        </p:txBody>
      </p:sp>
      <p:sp>
        <p:nvSpPr>
          <p:cNvPr id="645" name="Point button"/>
          <p:cNvSpPr/>
          <p:nvPr/>
        </p:nvSpPr>
        <p:spPr>
          <a:xfrm>
            <a:off x="332194" y="3357561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Point button"/>
          <p:cNvSpPr/>
          <p:nvPr/>
        </p:nvSpPr>
        <p:spPr>
          <a:xfrm>
            <a:off x="961688" y="3357561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Point button"/>
          <p:cNvSpPr/>
          <p:nvPr/>
        </p:nvSpPr>
        <p:spPr>
          <a:xfrm>
            <a:off x="2496362" y="3352760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Point button"/>
          <p:cNvSpPr/>
          <p:nvPr/>
        </p:nvSpPr>
        <p:spPr>
          <a:xfrm>
            <a:off x="3125856" y="3352760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Point button"/>
          <p:cNvSpPr/>
          <p:nvPr/>
        </p:nvSpPr>
        <p:spPr>
          <a:xfrm>
            <a:off x="4639502" y="3347959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Point button"/>
          <p:cNvSpPr/>
          <p:nvPr/>
        </p:nvSpPr>
        <p:spPr>
          <a:xfrm>
            <a:off x="5307408" y="3347959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Point button"/>
          <p:cNvSpPr/>
          <p:nvPr/>
        </p:nvSpPr>
        <p:spPr>
          <a:xfrm>
            <a:off x="6782642" y="3343158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Point button"/>
          <p:cNvSpPr/>
          <p:nvPr/>
        </p:nvSpPr>
        <p:spPr>
          <a:xfrm>
            <a:off x="7412136" y="3343158"/>
            <a:ext cx="500066" cy="228717"/>
          </a:xfrm>
          <a:prstGeom prst="round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7" name="Picture 38" descr="http://www.veryicon.com/icon/png/Game/Super%20Mario/Mushroom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1622"/>
            <a:ext cx="2214546" cy="8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16" y="64099"/>
            <a:ext cx="2214546" cy="8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32" y="76576"/>
            <a:ext cx="2214546" cy="8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48" y="89053"/>
            <a:ext cx="2214546" cy="8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8" name="Picture 5" descr="http://images.wikia.com/fantendo/images/archive/3/31/20120922012756!RedShel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54296" y="214290"/>
            <a:ext cx="738385" cy="607211"/>
          </a:xfrm>
          <a:prstGeom prst="rect">
            <a:avLst/>
          </a:prstGeom>
          <a:noFill/>
        </p:spPr>
      </p:pic>
      <p:pic>
        <p:nvPicPr>
          <p:cNvPr id="879" name="Picture 14" descr="http://th07.deviantart.net/fs70/PRE/i/2013/003/1/7/png_star_mario_bros___by_miruscream-d5q9sn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51399" y="150143"/>
            <a:ext cx="714380" cy="714380"/>
          </a:xfrm>
          <a:prstGeom prst="rect">
            <a:avLst/>
          </a:prstGeom>
          <a:noFill/>
        </p:spPr>
      </p:pic>
      <p:pic>
        <p:nvPicPr>
          <p:cNvPr id="880" name="Picture 20" descr="http://www.mariowiki.com/images/thumb/6/63/BobombNSMBU.png/476px-BobombNSMBU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666" y="115304"/>
            <a:ext cx="709647" cy="715610"/>
          </a:xfrm>
          <a:prstGeom prst="rect">
            <a:avLst/>
          </a:prstGeom>
          <a:noFill/>
        </p:spPr>
      </p:pic>
      <p:pic>
        <p:nvPicPr>
          <p:cNvPr id="881" name="Picture 42" descr="http://images3.wikia.nocookie.net/__cb20130710162603/fantendo/images/7/7c/Bo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28162" y="135537"/>
            <a:ext cx="785818" cy="785818"/>
          </a:xfrm>
          <a:prstGeom prst="rect">
            <a:avLst/>
          </a:prstGeom>
          <a:noFill/>
        </p:spPr>
      </p:pic>
      <p:sp>
        <p:nvSpPr>
          <p:cNvPr id="888" name="TextBox 887"/>
          <p:cNvSpPr txBox="1"/>
          <p:nvPr/>
        </p:nvSpPr>
        <p:spPr>
          <a:xfrm>
            <a:off x="796562" y="202175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Lose half of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your points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89" name="TextBox 888"/>
          <p:cNvSpPr txBox="1"/>
          <p:nvPr/>
        </p:nvSpPr>
        <p:spPr>
          <a:xfrm>
            <a:off x="3079533" y="156008"/>
            <a:ext cx="1521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Change points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with another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team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90" name="TextBox 889"/>
          <p:cNvSpPr txBox="1"/>
          <p:nvPr/>
        </p:nvSpPr>
        <p:spPr>
          <a:xfrm>
            <a:off x="5635103" y="202175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Steal 5 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points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91" name="TextBox 890"/>
          <p:cNvSpPr txBox="1"/>
          <p:nvPr/>
        </p:nvSpPr>
        <p:spPr>
          <a:xfrm>
            <a:off x="7690920" y="109842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Star bonus,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add 10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points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3" fill="hold">
                      <p:stCondLst>
                        <p:cond delay="indefinite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3" fill="hold">
                      <p:stCondLst>
                        <p:cond delay="indefinite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0" fill="hold">
                      <p:stCondLst>
                        <p:cond delay="indefinite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2" fill="hold">
                      <p:stCondLst>
                        <p:cond delay="indefinite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4" fill="hold">
                      <p:stCondLst>
                        <p:cond delay="indefinite"/>
                      </p:stCondLst>
                      <p:childTnLst>
                        <p:par>
                          <p:cTn id="1085" fill="hold">
                            <p:stCondLst>
                              <p:cond delay="0"/>
                            </p:stCondLst>
                            <p:childTnLst>
                              <p:par>
                                <p:cTn id="10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6" fill="hold">
                      <p:stCondLst>
                        <p:cond delay="indefinite"/>
                      </p:stCondLst>
                      <p:childTnLst>
                        <p:par>
                          <p:cTn id="1107" fill="hold">
                            <p:stCondLst>
                              <p:cond delay="0"/>
                            </p:stCondLst>
                            <p:childTnLst>
                              <p:par>
                                <p:cTn id="1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2" fill="hold">
                      <p:stCondLst>
                        <p:cond delay="indefinite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4" fill="hold">
                      <p:stCondLst>
                        <p:cond delay="indefinite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7"/>
                  </p:tgtEl>
                </p:cond>
              </p:nextCondLst>
            </p:seq>
            <p:seq concurrent="1" nextAc="seek">
              <p:cTn id="1216" restart="whenNotActive" fill="hold" evtFilter="cancelBubble" nodeType="interactiveSeq">
                <p:stCondLst>
                  <p:cond evt="onClick" delay="0">
                    <p:tgtEl>
                      <p:spTgt spid="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7" fill="hold">
                      <p:stCondLst>
                        <p:cond delay="0"/>
                      </p:stCondLst>
                      <p:childTnLst>
                        <p:par>
                          <p:cTn id="1218" fill="hold">
                            <p:stCondLst>
                              <p:cond delay="0"/>
                            </p:stCondLst>
                            <p:childTnLst>
                              <p:par>
                                <p:cTn id="1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9" fill="hold">
                      <p:stCondLst>
                        <p:cond delay="indefinite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5" fill="hold">
                      <p:stCondLst>
                        <p:cond delay="indefinite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7" fill="hold">
                      <p:stCondLst>
                        <p:cond delay="indefinite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9" fill="hold">
                      <p:stCondLst>
                        <p:cond delay="indefinite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3" fill="hold">
                      <p:stCondLst>
                        <p:cond delay="indefinite"/>
                      </p:stCondLst>
                      <p:childTnLst>
                        <p:par>
                          <p:cTn id="1394" fill="hold">
                            <p:stCondLst>
                              <p:cond delay="0"/>
                            </p:stCondLst>
                            <p:childTnLst>
                              <p:par>
                                <p:cTn id="1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5" fill="hold">
                      <p:stCondLst>
                        <p:cond delay="indefinite"/>
                      </p:stCondLst>
                      <p:childTnLst>
                        <p:par>
                          <p:cTn id="1416" fill="hold">
                            <p:stCondLst>
                              <p:cond delay="0"/>
                            </p:stCondLst>
                            <p:childTnLst>
                              <p:par>
                                <p:cTn id="1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"/>
                  </p:tgtEl>
                </p:cond>
              </p:nextCondLst>
            </p:seq>
            <p:seq concurrent="1" nextAc="seek">
              <p:cTn id="1437" restart="whenNotActive" fill="hold" evtFilter="cancelBubble" nodeType="interactiveSeq">
                <p:stCondLst>
                  <p:cond evt="onClick" delay="0">
                    <p:tgtEl>
                      <p:spTgt spid="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8" fill="hold">
                      <p:stCondLst>
                        <p:cond delay="0"/>
                      </p:stCondLst>
                      <p:childTnLst>
                        <p:par>
                          <p:cTn id="1439" fill="hold">
                            <p:stCondLst>
                              <p:cond delay="0"/>
                            </p:stCondLst>
                            <p:childTnLst>
                              <p:par>
                                <p:cTn id="14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2" fill="hold">
                      <p:stCondLst>
                        <p:cond delay="indefinite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4" fill="hold">
                      <p:stCondLst>
                        <p:cond delay="indefinite"/>
                      </p:stCondLst>
                      <p:childTnLst>
                        <p:par>
                          <p:cTn id="1505" fill="hold">
                            <p:stCondLst>
                              <p:cond delay="0"/>
                            </p:stCondLst>
                            <p:childTnLst>
                              <p:par>
                                <p:cTn id="15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6" fill="hold">
                      <p:stCondLst>
                        <p:cond delay="indefinite"/>
                      </p:stCondLst>
                      <p:childTnLst>
                        <p:par>
                          <p:cTn id="1527" fill="hold">
                            <p:stCondLst>
                              <p:cond delay="0"/>
                            </p:stCondLst>
                            <p:childTnLst>
                              <p:par>
                                <p:cTn id="15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0" fill="hold">
                      <p:stCondLst>
                        <p:cond delay="indefinite"/>
                      </p:stCondLst>
                      <p:childTnLst>
                        <p:par>
                          <p:cTn id="1571" fill="hold">
                            <p:stCondLst>
                              <p:cond delay="0"/>
                            </p:stCondLst>
                            <p:childTnLst>
                              <p:par>
                                <p:cTn id="15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4" fill="hold">
                      <p:stCondLst>
                        <p:cond delay="indefinite"/>
                      </p:stCondLst>
                      <p:childTnLst>
                        <p:par>
                          <p:cTn id="1615" fill="hold">
                            <p:stCondLst>
                              <p:cond delay="0"/>
                            </p:stCondLst>
                            <p:childTnLst>
                              <p:par>
                                <p:cTn id="16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9"/>
                  </p:tgtEl>
                </p:cond>
              </p:nextCondLst>
            </p:seq>
            <p:seq concurrent="1" nextAc="seek">
              <p:cTn id="1658" restart="whenNotActive" fill="hold" evtFilter="cancelBubble" nodeType="interactiveSeq">
                <p:stCondLst>
                  <p:cond evt="onClick" delay="0">
                    <p:tgtEl>
                      <p:spTgt spid="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9" fill="hold">
                      <p:stCondLst>
                        <p:cond delay="0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1" fill="hold">
                      <p:stCondLst>
                        <p:cond delay="indefinite"/>
                      </p:stCondLst>
                      <p:childTnLst>
                        <p:par>
                          <p:cTn id="1682" fill="hold">
                            <p:stCondLst>
                              <p:cond delay="0"/>
                            </p:stCondLst>
                            <p:childTnLst>
                              <p:par>
                                <p:cTn id="16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3" fill="hold">
                      <p:stCondLst>
                        <p:cond delay="indefinite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5" fill="hold">
                      <p:stCondLst>
                        <p:cond delay="indefinite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7" fill="hold">
                      <p:stCondLst>
                        <p:cond delay="indefinite"/>
                      </p:stCondLst>
                      <p:childTnLst>
                        <p:par>
                          <p:cTn id="1748" fill="hold">
                            <p:stCondLst>
                              <p:cond delay="0"/>
                            </p:stCondLst>
                            <p:childTnLst>
                              <p:par>
                                <p:cTn id="17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9" fill="hold">
                      <p:stCondLst>
                        <p:cond delay="indefinite"/>
                      </p:stCondLst>
                      <p:childTnLst>
                        <p:par>
                          <p:cTn id="1770" fill="hold">
                            <p:stCondLst>
                              <p:cond delay="0"/>
                            </p:stCondLst>
                            <p:childTnLst>
                              <p:par>
                                <p:cTn id="17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1" fill="hold">
                      <p:stCondLst>
                        <p:cond delay="indefinite"/>
                      </p:stCondLst>
                      <p:childTnLst>
                        <p:par>
                          <p:cTn id="1792" fill="hold">
                            <p:stCondLst>
                              <p:cond delay="0"/>
                            </p:stCondLst>
                            <p:childTnLst>
                              <p:par>
                                <p:cTn id="17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3" fill="hold">
                      <p:stCondLst>
                        <p:cond delay="indefinite"/>
                      </p:stCondLst>
                      <p:childTnLst>
                        <p:par>
                          <p:cTn id="1814" fill="hold">
                            <p:stCondLst>
                              <p:cond delay="0"/>
                            </p:stCondLst>
                            <p:childTnLst>
                              <p:par>
                                <p:cTn id="18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5" fill="hold">
                      <p:stCondLst>
                        <p:cond delay="indefinite"/>
                      </p:stCondLst>
                      <p:childTnLst>
                        <p:par>
                          <p:cTn id="1836" fill="hold">
                            <p:stCondLst>
                              <p:cond delay="0"/>
                            </p:stCondLst>
                            <p:childTnLst>
                              <p:par>
                                <p:cTn id="18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7" fill="hold">
                      <p:stCondLst>
                        <p:cond delay="indefinite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0"/>
                  </p:tgtEl>
                </p:cond>
              </p:nextCondLst>
            </p:seq>
            <p:seq concurrent="1" nextAc="seek">
              <p:cTn id="1879" restart="whenNotActive" fill="hold" evtFilter="cancelBubble" nodeType="interactiveSeq">
                <p:stCondLst>
                  <p:cond evt="onClick" delay="0">
                    <p:tgtEl>
                      <p:spTgt spid="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0" fill="hold">
                      <p:stCondLst>
                        <p:cond delay="0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2" fill="hold">
                      <p:stCondLst>
                        <p:cond delay="indefinite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4" fill="hold">
                      <p:stCondLst>
                        <p:cond delay="indefinite"/>
                      </p:stCondLst>
                      <p:childTnLst>
                        <p:par>
                          <p:cTn id="1925" fill="hold">
                            <p:stCondLst>
                              <p:cond delay="0"/>
                            </p:stCondLst>
                            <p:childTnLst>
                              <p:par>
                                <p:cTn id="19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6" fill="hold">
                      <p:stCondLst>
                        <p:cond delay="indefinite"/>
                      </p:stCondLst>
                      <p:childTnLst>
                        <p:par>
                          <p:cTn id="1947" fill="hold">
                            <p:stCondLst>
                              <p:cond delay="0"/>
                            </p:stCondLst>
                            <p:childTnLst>
                              <p:par>
                                <p:cTn id="19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2" fill="hold">
                      <p:stCondLst>
                        <p:cond delay="indefinite"/>
                      </p:stCondLst>
                      <p:childTnLst>
                        <p:par>
                          <p:cTn id="2013" fill="hold">
                            <p:stCondLst>
                              <p:cond delay="0"/>
                            </p:stCondLst>
                            <p:childTnLst>
                              <p:par>
                                <p:cTn id="20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4" fill="hold">
                      <p:stCondLst>
                        <p:cond delay="indefinite"/>
                      </p:stCondLst>
                      <p:childTnLst>
                        <p:par>
                          <p:cTn id="2035" fill="hold">
                            <p:stCondLst>
                              <p:cond delay="0"/>
                            </p:stCondLst>
                            <p:childTnLst>
                              <p:par>
                                <p:cTn id="20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6" fill="hold">
                      <p:stCondLst>
                        <p:cond delay="indefinite"/>
                      </p:stCondLst>
                      <p:childTnLst>
                        <p:par>
                          <p:cTn id="2057" fill="hold">
                            <p:stCondLst>
                              <p:cond delay="0"/>
                            </p:stCondLst>
                            <p:childTnLst>
                              <p:par>
                                <p:cTn id="20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8" fill="hold">
                      <p:stCondLst>
                        <p:cond delay="indefinite"/>
                      </p:stCondLst>
                      <p:childTnLst>
                        <p:par>
                          <p:cTn id="2079" fill="hold">
                            <p:stCondLst>
                              <p:cond delay="0"/>
                            </p:stCondLst>
                            <p:childTnLst>
                              <p:par>
                                <p:cTn id="20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"/>
                  </p:tgtEl>
                </p:cond>
              </p:nextCondLst>
            </p:seq>
            <p:seq concurrent="1" nextAc="seek">
              <p:cTn id="2100" restart="whenNotActive" fill="hold" evtFilter="cancelBubble" nodeType="interactiveSeq">
                <p:stCondLst>
                  <p:cond evt="onClick" delay="0">
                    <p:tgtEl>
                      <p:spTgt spid="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1" fill="hold">
                      <p:stCondLst>
                        <p:cond delay="0"/>
                      </p:stCondLst>
                      <p:childTnLst>
                        <p:par>
                          <p:cTn id="2102" fill="hold">
                            <p:stCondLst>
                              <p:cond delay="0"/>
                            </p:stCondLst>
                            <p:childTnLst>
                              <p:par>
                                <p:cTn id="2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3" fill="hold">
                      <p:stCondLst>
                        <p:cond delay="indefinite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5" fill="hold">
                      <p:stCondLst>
                        <p:cond delay="indefinite"/>
                      </p:stCondLst>
                      <p:childTnLst>
                        <p:par>
                          <p:cTn id="2146" fill="hold">
                            <p:stCondLst>
                              <p:cond delay="0"/>
                            </p:stCondLst>
                            <p:childTnLst>
                              <p:par>
                                <p:cTn id="2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7" fill="hold">
                      <p:stCondLst>
                        <p:cond delay="indefinite"/>
                      </p:stCondLst>
                      <p:childTnLst>
                        <p:par>
                          <p:cTn id="2168" fill="hold">
                            <p:stCondLst>
                              <p:cond delay="0"/>
                            </p:stCondLst>
                            <p:childTnLst>
                              <p:par>
                                <p:cTn id="2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9" fill="hold">
                      <p:stCondLst>
                        <p:cond delay="indefinite"/>
                      </p:stCondLst>
                      <p:childTnLst>
                        <p:par>
                          <p:cTn id="2190" fill="hold">
                            <p:stCondLst>
                              <p:cond delay="0"/>
                            </p:stCondLst>
                            <p:childTnLst>
                              <p:par>
                                <p:cTn id="2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1" fill="hold">
                      <p:stCondLst>
                        <p:cond delay="indefinite"/>
                      </p:stCondLst>
                      <p:childTnLst>
                        <p:par>
                          <p:cTn id="2212" fill="hold">
                            <p:stCondLst>
                              <p:cond delay="0"/>
                            </p:stCondLst>
                            <p:childTnLst>
                              <p:par>
                                <p:cTn id="2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3" fill="hold">
                      <p:stCondLst>
                        <p:cond delay="indefinite"/>
                      </p:stCondLst>
                      <p:childTnLst>
                        <p:par>
                          <p:cTn id="2234" fill="hold">
                            <p:stCondLst>
                              <p:cond delay="0"/>
                            </p:stCondLst>
                            <p:childTnLst>
                              <p:par>
                                <p:cTn id="2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5" fill="hold">
                      <p:stCondLst>
                        <p:cond delay="indefinite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7" fill="hold">
                      <p:stCondLst>
                        <p:cond delay="indefinite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9" fill="hold">
                      <p:stCondLst>
                        <p:cond delay="indefinite"/>
                      </p:stCondLst>
                      <p:childTnLst>
                        <p:par>
                          <p:cTn id="2300" fill="hold">
                            <p:stCondLst>
                              <p:cond delay="0"/>
                            </p:stCondLst>
                            <p:childTnLst>
                              <p:par>
                                <p:cTn id="2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2"/>
                  </p:tgtEl>
                </p:cond>
              </p:nextCondLst>
            </p:seq>
          </p:childTnLst>
        </p:cTn>
      </p:par>
    </p:tnLst>
    <p:bldLst>
      <p:bldP spid="635" grpId="0"/>
      <p:bldP spid="635" grpId="1"/>
      <p:bldP spid="635" grpId="2"/>
      <p:bldP spid="635" grpId="3"/>
      <p:bldP spid="635" grpId="4"/>
      <p:bldP spid="635" grpId="5"/>
      <p:bldP spid="635" grpId="6"/>
      <p:bldP spid="635" grpId="7"/>
      <p:bldP spid="635" grpId="8"/>
      <p:bldP spid="635" grpId="9"/>
      <p:bldP spid="635" grpId="10"/>
      <p:bldP spid="636" grpId="0"/>
      <p:bldP spid="636" grpId="1"/>
      <p:bldP spid="636" grpId="2"/>
      <p:bldP spid="636" grpId="3"/>
      <p:bldP spid="636" grpId="4"/>
      <p:bldP spid="636" grpId="5"/>
      <p:bldP spid="636" grpId="6"/>
      <p:bldP spid="636" grpId="7"/>
      <p:bldP spid="636" grpId="8"/>
      <p:bldP spid="636" grpId="9"/>
      <p:bldP spid="636" grpId="10"/>
      <p:bldP spid="637" grpId="0"/>
      <p:bldP spid="637" grpId="1"/>
      <p:bldP spid="637" grpId="2"/>
      <p:bldP spid="637" grpId="3"/>
      <p:bldP spid="637" grpId="4"/>
      <p:bldP spid="637" grpId="5"/>
      <p:bldP spid="637" grpId="6"/>
      <p:bldP spid="637" grpId="7"/>
      <p:bldP spid="637" grpId="8"/>
      <p:bldP spid="637" grpId="9"/>
      <p:bldP spid="637" grpId="10"/>
      <p:bldP spid="638" grpId="0"/>
      <p:bldP spid="638" grpId="1"/>
      <p:bldP spid="638" grpId="2"/>
      <p:bldP spid="638" grpId="3"/>
      <p:bldP spid="638" grpId="4"/>
      <p:bldP spid="638" grpId="5"/>
      <p:bldP spid="638" grpId="6"/>
      <p:bldP spid="638" grpId="7"/>
      <p:bldP spid="638" grpId="8"/>
      <p:bldP spid="638" grpId="9"/>
      <p:bldP spid="638" grpId="10"/>
      <p:bldP spid="639" grpId="0"/>
      <p:bldP spid="639" grpId="1"/>
      <p:bldP spid="639" grpId="2"/>
      <p:bldP spid="639" grpId="3"/>
      <p:bldP spid="639" grpId="4"/>
      <p:bldP spid="639" grpId="5"/>
      <p:bldP spid="639" grpId="6"/>
      <p:bldP spid="639" grpId="7"/>
      <p:bldP spid="639" grpId="8"/>
      <p:bldP spid="639" grpId="9"/>
      <p:bldP spid="639" grpId="10"/>
      <p:bldP spid="640" grpId="0"/>
      <p:bldP spid="640" grpId="1"/>
      <p:bldP spid="640" grpId="2"/>
      <p:bldP spid="640" grpId="3"/>
      <p:bldP spid="640" grpId="4"/>
      <p:bldP spid="640" grpId="5"/>
      <p:bldP spid="640" grpId="6"/>
      <p:bldP spid="640" grpId="7"/>
      <p:bldP spid="640" grpId="8"/>
      <p:bldP spid="640" grpId="9"/>
      <p:bldP spid="640" grpId="10"/>
      <p:bldP spid="641" grpId="0"/>
      <p:bldP spid="641" grpId="1"/>
      <p:bldP spid="641" grpId="2"/>
      <p:bldP spid="641" grpId="3"/>
      <p:bldP spid="641" grpId="4"/>
      <p:bldP spid="641" grpId="5"/>
      <p:bldP spid="641" grpId="6"/>
      <p:bldP spid="641" grpId="7"/>
      <p:bldP spid="641" grpId="8"/>
      <p:bldP spid="641" grpId="9"/>
      <p:bldP spid="641" grpId="10"/>
      <p:bldP spid="642" grpId="0"/>
      <p:bldP spid="642" grpId="1"/>
      <p:bldP spid="642" grpId="2"/>
      <p:bldP spid="642" grpId="3"/>
      <p:bldP spid="642" grpId="4"/>
      <p:bldP spid="642" grpId="5"/>
      <p:bldP spid="642" grpId="6"/>
      <p:bldP spid="642" grpId="7"/>
      <p:bldP spid="642" grpId="8"/>
      <p:bldP spid="642" grpId="9"/>
      <p:bldP spid="642" grpId="10"/>
      <p:bldP spid="643" grpId="0"/>
      <p:bldP spid="643" grpId="1"/>
      <p:bldP spid="643" grpId="2"/>
      <p:bldP spid="643" grpId="3"/>
      <p:bldP spid="643" grpId="4"/>
      <p:bldP spid="643" grpId="5"/>
      <p:bldP spid="643" grpId="6"/>
      <p:bldP spid="643" grpId="7"/>
      <p:bldP spid="643" grpId="8"/>
      <p:bldP spid="643" grpId="9"/>
      <p:bldP spid="643" grpId="10"/>
      <p:bldP spid="644" grpId="0"/>
      <p:bldP spid="644" grpId="1"/>
      <p:bldP spid="644" grpId="2"/>
      <p:bldP spid="644" grpId="3"/>
      <p:bldP spid="644" grpId="4"/>
      <p:bldP spid="644" grpId="5"/>
      <p:bldP spid="644" grpId="6"/>
      <p:bldP spid="644" grpId="7"/>
      <p:bldP spid="644" grpId="8"/>
      <p:bldP spid="644" grpId="9"/>
      <p:bldP spid="644" grpId="10"/>
      <p:bldP spid="646" grpId="0"/>
      <p:bldP spid="646" grpId="1"/>
      <p:bldP spid="646" grpId="2"/>
      <p:bldP spid="646" grpId="3"/>
      <p:bldP spid="646" grpId="4"/>
      <p:bldP spid="646" grpId="5"/>
      <p:bldP spid="646" grpId="6"/>
      <p:bldP spid="646" grpId="7"/>
      <p:bldP spid="646" grpId="8"/>
      <p:bldP spid="646" grpId="9"/>
      <p:bldP spid="646" grpId="10"/>
      <p:bldP spid="647" grpId="0"/>
      <p:bldP spid="647" grpId="1"/>
      <p:bldP spid="647" grpId="2"/>
      <p:bldP spid="647" grpId="3"/>
      <p:bldP spid="647" grpId="4"/>
      <p:bldP spid="647" grpId="5"/>
      <p:bldP spid="647" grpId="6"/>
      <p:bldP spid="647" grpId="7"/>
      <p:bldP spid="647" grpId="8"/>
      <p:bldP spid="647" grpId="9"/>
      <p:bldP spid="647" grpId="10"/>
      <p:bldP spid="648" grpId="0"/>
      <p:bldP spid="648" grpId="1"/>
      <p:bldP spid="648" grpId="2"/>
      <p:bldP spid="648" grpId="3"/>
      <p:bldP spid="648" grpId="4"/>
      <p:bldP spid="648" grpId="5"/>
      <p:bldP spid="648" grpId="6"/>
      <p:bldP spid="648" grpId="7"/>
      <p:bldP spid="648" grpId="8"/>
      <p:bldP spid="648" grpId="9"/>
      <p:bldP spid="648" grpId="10"/>
      <p:bldP spid="649" grpId="0"/>
      <p:bldP spid="649" grpId="1"/>
      <p:bldP spid="649" grpId="2"/>
      <p:bldP spid="649" grpId="3"/>
      <p:bldP spid="649" grpId="4"/>
      <p:bldP spid="649" grpId="5"/>
      <p:bldP spid="649" grpId="6"/>
      <p:bldP spid="649" grpId="7"/>
      <p:bldP spid="649" grpId="8"/>
      <p:bldP spid="649" grpId="9"/>
      <p:bldP spid="649" grpId="10"/>
      <p:bldP spid="650" grpId="0"/>
      <p:bldP spid="650" grpId="1"/>
      <p:bldP spid="650" grpId="2"/>
      <p:bldP spid="650" grpId="3"/>
      <p:bldP spid="650" grpId="4"/>
      <p:bldP spid="650" grpId="5"/>
      <p:bldP spid="650" grpId="6"/>
      <p:bldP spid="650" grpId="7"/>
      <p:bldP spid="650" grpId="8"/>
      <p:bldP spid="650" grpId="9"/>
      <p:bldP spid="650" grpId="10"/>
      <p:bldP spid="651" grpId="0"/>
      <p:bldP spid="651" grpId="1"/>
      <p:bldP spid="651" grpId="2"/>
      <p:bldP spid="651" grpId="3"/>
      <p:bldP spid="651" grpId="4"/>
      <p:bldP spid="651" grpId="5"/>
      <p:bldP spid="651" grpId="6"/>
      <p:bldP spid="651" grpId="7"/>
      <p:bldP spid="651" grpId="8"/>
      <p:bldP spid="651" grpId="9"/>
      <p:bldP spid="651" grpId="10"/>
      <p:bldP spid="652" grpId="0"/>
      <p:bldP spid="652" grpId="1"/>
      <p:bldP spid="652" grpId="2"/>
      <p:bldP spid="652" grpId="3"/>
      <p:bldP spid="652" grpId="4"/>
      <p:bldP spid="652" grpId="5"/>
      <p:bldP spid="652" grpId="6"/>
      <p:bldP spid="652" grpId="7"/>
      <p:bldP spid="652" grpId="8"/>
      <p:bldP spid="652" grpId="9"/>
      <p:bldP spid="652" grpId="10"/>
      <p:bldP spid="653" grpId="0"/>
      <p:bldP spid="653" grpId="1"/>
      <p:bldP spid="653" grpId="2"/>
      <p:bldP spid="653" grpId="3"/>
      <p:bldP spid="653" grpId="4"/>
      <p:bldP spid="653" grpId="5"/>
      <p:bldP spid="653" grpId="6"/>
      <p:bldP spid="653" grpId="7"/>
      <p:bldP spid="653" grpId="8"/>
      <p:bldP spid="653" grpId="9"/>
      <p:bldP spid="653" grpId="10"/>
      <p:bldP spid="654" grpId="0"/>
      <p:bldP spid="654" grpId="1"/>
      <p:bldP spid="654" grpId="2"/>
      <p:bldP spid="654" grpId="3"/>
      <p:bldP spid="654" grpId="4"/>
      <p:bldP spid="654" grpId="5"/>
      <p:bldP spid="654" grpId="6"/>
      <p:bldP spid="654" grpId="7"/>
      <p:bldP spid="654" grpId="8"/>
      <p:bldP spid="654" grpId="9"/>
      <p:bldP spid="654" grpId="10"/>
      <p:bldP spid="655" grpId="0"/>
      <p:bldP spid="655" grpId="1"/>
      <p:bldP spid="655" grpId="2"/>
      <p:bldP spid="655" grpId="3"/>
      <p:bldP spid="655" grpId="4"/>
      <p:bldP spid="655" grpId="5"/>
      <p:bldP spid="655" grpId="6"/>
      <p:bldP spid="655" grpId="7"/>
      <p:bldP spid="655" grpId="8"/>
      <p:bldP spid="655" grpId="9"/>
      <p:bldP spid="655" grpId="10"/>
      <p:bldP spid="767" grpId="0"/>
      <p:bldP spid="767" grpId="1"/>
      <p:bldP spid="767" grpId="2"/>
      <p:bldP spid="767" grpId="3"/>
      <p:bldP spid="767" grpId="4"/>
      <p:bldP spid="767" grpId="5"/>
      <p:bldP spid="767" grpId="6"/>
      <p:bldP spid="767" grpId="7"/>
      <p:bldP spid="767" grpId="8"/>
      <p:bldP spid="767" grpId="9"/>
      <p:bldP spid="767" grpId="10"/>
      <p:bldP spid="768" grpId="0"/>
      <p:bldP spid="768" grpId="1"/>
      <p:bldP spid="768" grpId="2"/>
      <p:bldP spid="768" grpId="3"/>
      <p:bldP spid="768" grpId="4"/>
      <p:bldP spid="768" grpId="5"/>
      <p:bldP spid="768" grpId="6"/>
      <p:bldP spid="768" grpId="7"/>
      <p:bldP spid="768" grpId="8"/>
      <p:bldP spid="768" grpId="9"/>
      <p:bldP spid="768" grpId="10"/>
      <p:bldP spid="769" grpId="0"/>
      <p:bldP spid="769" grpId="1"/>
      <p:bldP spid="769" grpId="2"/>
      <p:bldP spid="769" grpId="3"/>
      <p:bldP spid="769" grpId="4"/>
      <p:bldP spid="769" grpId="5"/>
      <p:bldP spid="769" grpId="6"/>
      <p:bldP spid="769" grpId="7"/>
      <p:bldP spid="769" grpId="8"/>
      <p:bldP spid="769" grpId="9"/>
      <p:bldP spid="769" grpId="10"/>
      <p:bldP spid="770" grpId="0"/>
      <p:bldP spid="770" grpId="1"/>
      <p:bldP spid="770" grpId="2"/>
      <p:bldP spid="770" grpId="3"/>
      <p:bldP spid="770" grpId="4"/>
      <p:bldP spid="770" grpId="5"/>
      <p:bldP spid="770" grpId="6"/>
      <p:bldP spid="770" grpId="7"/>
      <p:bldP spid="770" grpId="8"/>
      <p:bldP spid="770" grpId="9"/>
      <p:bldP spid="770" grpId="10"/>
      <p:bldP spid="771" grpId="0"/>
      <p:bldP spid="771" grpId="1"/>
      <p:bldP spid="771" grpId="2"/>
      <p:bldP spid="771" grpId="3"/>
      <p:bldP spid="771" grpId="4"/>
      <p:bldP spid="771" grpId="5"/>
      <p:bldP spid="771" grpId="6"/>
      <p:bldP spid="771" grpId="7"/>
      <p:bldP spid="771" grpId="8"/>
      <p:bldP spid="771" grpId="9"/>
      <p:bldP spid="771" grpId="10"/>
      <p:bldP spid="772" grpId="0"/>
      <p:bldP spid="772" grpId="1"/>
      <p:bldP spid="772" grpId="2"/>
      <p:bldP spid="772" grpId="3"/>
      <p:bldP spid="772" grpId="4"/>
      <p:bldP spid="772" grpId="5"/>
      <p:bldP spid="772" grpId="6"/>
      <p:bldP spid="772" grpId="7"/>
      <p:bldP spid="772" grpId="8"/>
      <p:bldP spid="772" grpId="9"/>
      <p:bldP spid="772" grpId="10"/>
      <p:bldP spid="773" grpId="0"/>
      <p:bldP spid="773" grpId="1"/>
      <p:bldP spid="773" grpId="2"/>
      <p:bldP spid="773" grpId="3"/>
      <p:bldP spid="773" grpId="4"/>
      <p:bldP spid="773" grpId="5"/>
      <p:bldP spid="773" grpId="6"/>
      <p:bldP spid="773" grpId="7"/>
      <p:bldP spid="773" grpId="8"/>
      <p:bldP spid="773" grpId="9"/>
      <p:bldP spid="773" grpId="10"/>
      <p:bldP spid="774" grpId="0"/>
      <p:bldP spid="774" grpId="1"/>
      <p:bldP spid="774" grpId="2"/>
      <p:bldP spid="774" grpId="3"/>
      <p:bldP spid="774" grpId="4"/>
      <p:bldP spid="774" grpId="5"/>
      <p:bldP spid="774" grpId="6"/>
      <p:bldP spid="774" grpId="7"/>
      <p:bldP spid="774" grpId="8"/>
      <p:bldP spid="774" grpId="9"/>
      <p:bldP spid="774" grpId="10"/>
      <p:bldP spid="775" grpId="0"/>
      <p:bldP spid="775" grpId="1"/>
      <p:bldP spid="775" grpId="2"/>
      <p:bldP spid="775" grpId="3"/>
      <p:bldP spid="775" grpId="4"/>
      <p:bldP spid="775" grpId="5"/>
      <p:bldP spid="775" grpId="6"/>
      <p:bldP spid="775" grpId="7"/>
      <p:bldP spid="775" grpId="8"/>
      <p:bldP spid="775" grpId="9"/>
      <p:bldP spid="775" grpId="10"/>
      <p:bldP spid="776" grpId="0"/>
      <p:bldP spid="776" grpId="1"/>
      <p:bldP spid="776" grpId="2"/>
      <p:bldP spid="776" grpId="3"/>
      <p:bldP spid="776" grpId="4"/>
      <p:bldP spid="776" grpId="5"/>
      <p:bldP spid="776" grpId="6"/>
      <p:bldP spid="776" grpId="7"/>
      <p:bldP spid="776" grpId="8"/>
      <p:bldP spid="776" grpId="9"/>
      <p:bldP spid="776" grpId="10"/>
      <p:bldP spid="778" grpId="0"/>
      <p:bldP spid="778" grpId="1"/>
      <p:bldP spid="778" grpId="2"/>
      <p:bldP spid="778" grpId="3"/>
      <p:bldP spid="778" grpId="4"/>
      <p:bldP spid="778" grpId="5"/>
      <p:bldP spid="778" grpId="6"/>
      <p:bldP spid="778" grpId="7"/>
      <p:bldP spid="778" grpId="8"/>
      <p:bldP spid="778" grpId="9"/>
      <p:bldP spid="778" grpId="10"/>
      <p:bldP spid="779" grpId="0"/>
      <p:bldP spid="779" grpId="1"/>
      <p:bldP spid="779" grpId="2"/>
      <p:bldP spid="779" grpId="3"/>
      <p:bldP spid="779" grpId="4"/>
      <p:bldP spid="779" grpId="5"/>
      <p:bldP spid="779" grpId="6"/>
      <p:bldP spid="779" grpId="7"/>
      <p:bldP spid="779" grpId="8"/>
      <p:bldP spid="779" grpId="9"/>
      <p:bldP spid="779" grpId="10"/>
      <p:bldP spid="780" grpId="0"/>
      <p:bldP spid="780" grpId="1"/>
      <p:bldP spid="780" grpId="2"/>
      <p:bldP spid="780" grpId="3"/>
      <p:bldP spid="780" grpId="4"/>
      <p:bldP spid="780" grpId="5"/>
      <p:bldP spid="780" grpId="6"/>
      <p:bldP spid="780" grpId="7"/>
      <p:bldP spid="780" grpId="8"/>
      <p:bldP spid="780" grpId="9"/>
      <p:bldP spid="780" grpId="10"/>
      <p:bldP spid="781" grpId="0"/>
      <p:bldP spid="781" grpId="1"/>
      <p:bldP spid="781" grpId="2"/>
      <p:bldP spid="781" grpId="3"/>
      <p:bldP spid="781" grpId="4"/>
      <p:bldP spid="781" grpId="5"/>
      <p:bldP spid="781" grpId="6"/>
      <p:bldP spid="781" grpId="7"/>
      <p:bldP spid="781" grpId="8"/>
      <p:bldP spid="781" grpId="9"/>
      <p:bldP spid="781" grpId="10"/>
      <p:bldP spid="782" grpId="0"/>
      <p:bldP spid="782" grpId="1"/>
      <p:bldP spid="782" grpId="2"/>
      <p:bldP spid="782" grpId="3"/>
      <p:bldP spid="782" grpId="4"/>
      <p:bldP spid="782" grpId="5"/>
      <p:bldP spid="782" grpId="6"/>
      <p:bldP spid="782" grpId="7"/>
      <p:bldP spid="782" grpId="8"/>
      <p:bldP spid="782" grpId="9"/>
      <p:bldP spid="782" grpId="10"/>
      <p:bldP spid="783" grpId="0"/>
      <p:bldP spid="783" grpId="1"/>
      <p:bldP spid="783" grpId="2"/>
      <p:bldP spid="783" grpId="3"/>
      <p:bldP spid="783" grpId="4"/>
      <p:bldP spid="783" grpId="5"/>
      <p:bldP spid="783" grpId="6"/>
      <p:bldP spid="783" grpId="7"/>
      <p:bldP spid="783" grpId="8"/>
      <p:bldP spid="783" grpId="9"/>
      <p:bldP spid="783" grpId="10"/>
      <p:bldP spid="784" grpId="0"/>
      <p:bldP spid="784" grpId="1"/>
      <p:bldP spid="784" grpId="2"/>
      <p:bldP spid="784" grpId="3"/>
      <p:bldP spid="784" grpId="4"/>
      <p:bldP spid="784" grpId="5"/>
      <p:bldP spid="784" grpId="6"/>
      <p:bldP spid="784" grpId="7"/>
      <p:bldP spid="784" grpId="8"/>
      <p:bldP spid="784" grpId="9"/>
      <p:bldP spid="784" grpId="10"/>
      <p:bldP spid="785" grpId="0"/>
      <p:bldP spid="785" grpId="1"/>
      <p:bldP spid="785" grpId="2"/>
      <p:bldP spid="785" grpId="3"/>
      <p:bldP spid="785" grpId="4"/>
      <p:bldP spid="785" grpId="5"/>
      <p:bldP spid="785" grpId="6"/>
      <p:bldP spid="785" grpId="7"/>
      <p:bldP spid="785" grpId="8"/>
      <p:bldP spid="785" grpId="9"/>
      <p:bldP spid="785" grpId="10"/>
      <p:bldP spid="786" grpId="0"/>
      <p:bldP spid="786" grpId="1"/>
      <p:bldP spid="786" grpId="2"/>
      <p:bldP spid="786" grpId="3"/>
      <p:bldP spid="786" grpId="4"/>
      <p:bldP spid="786" grpId="5"/>
      <p:bldP spid="786" grpId="6"/>
      <p:bldP spid="786" grpId="7"/>
      <p:bldP spid="786" grpId="8"/>
      <p:bldP spid="786" grpId="9"/>
      <p:bldP spid="786" grpId="10"/>
      <p:bldP spid="787" grpId="0"/>
      <p:bldP spid="787" grpId="1"/>
      <p:bldP spid="787" grpId="2"/>
      <p:bldP spid="787" grpId="3"/>
      <p:bldP spid="787" grpId="4"/>
      <p:bldP spid="787" grpId="5"/>
      <p:bldP spid="787" grpId="6"/>
      <p:bldP spid="787" grpId="7"/>
      <p:bldP spid="787" grpId="8"/>
      <p:bldP spid="787" grpId="9"/>
      <p:bldP spid="787" grpId="10"/>
      <p:bldP spid="789" grpId="0"/>
      <p:bldP spid="789" grpId="1"/>
      <p:bldP spid="789" grpId="2"/>
      <p:bldP spid="789" grpId="3"/>
      <p:bldP spid="789" grpId="4"/>
      <p:bldP spid="789" grpId="5"/>
      <p:bldP spid="789" grpId="6"/>
      <p:bldP spid="789" grpId="7"/>
      <p:bldP spid="789" grpId="8"/>
      <p:bldP spid="789" grpId="9"/>
      <p:bldP spid="789" grpId="10"/>
      <p:bldP spid="790" grpId="0"/>
      <p:bldP spid="790" grpId="1"/>
      <p:bldP spid="790" grpId="2"/>
      <p:bldP spid="790" grpId="3"/>
      <p:bldP spid="790" grpId="4"/>
      <p:bldP spid="790" grpId="5"/>
      <p:bldP spid="790" grpId="6"/>
      <p:bldP spid="790" grpId="7"/>
      <p:bldP spid="790" grpId="8"/>
      <p:bldP spid="790" grpId="9"/>
      <p:bldP spid="790" grpId="10"/>
      <p:bldP spid="791" grpId="0"/>
      <p:bldP spid="791" grpId="1"/>
      <p:bldP spid="791" grpId="2"/>
      <p:bldP spid="791" grpId="3"/>
      <p:bldP spid="791" grpId="4"/>
      <p:bldP spid="791" grpId="5"/>
      <p:bldP spid="791" grpId="6"/>
      <p:bldP spid="791" grpId="7"/>
      <p:bldP spid="791" grpId="8"/>
      <p:bldP spid="791" grpId="9"/>
      <p:bldP spid="791" grpId="10"/>
      <p:bldP spid="792" grpId="0"/>
      <p:bldP spid="792" grpId="1"/>
      <p:bldP spid="792" grpId="2"/>
      <p:bldP spid="792" grpId="3"/>
      <p:bldP spid="792" grpId="4"/>
      <p:bldP spid="792" grpId="5"/>
      <p:bldP spid="792" grpId="6"/>
      <p:bldP spid="792" grpId="7"/>
      <p:bldP spid="792" grpId="8"/>
      <p:bldP spid="792" grpId="9"/>
      <p:bldP spid="792" grpId="10"/>
      <p:bldP spid="793" grpId="0"/>
      <p:bldP spid="793" grpId="1"/>
      <p:bldP spid="793" grpId="2"/>
      <p:bldP spid="793" grpId="3"/>
      <p:bldP spid="793" grpId="4"/>
      <p:bldP spid="793" grpId="5"/>
      <p:bldP spid="793" grpId="6"/>
      <p:bldP spid="793" grpId="7"/>
      <p:bldP spid="793" grpId="8"/>
      <p:bldP spid="793" grpId="9"/>
      <p:bldP spid="793" grpId="10"/>
      <p:bldP spid="794" grpId="0"/>
      <p:bldP spid="794" grpId="1"/>
      <p:bldP spid="794" grpId="2"/>
      <p:bldP spid="794" grpId="3"/>
      <p:bldP spid="794" grpId="4"/>
      <p:bldP spid="794" grpId="5"/>
      <p:bldP spid="794" grpId="6"/>
      <p:bldP spid="794" grpId="7"/>
      <p:bldP spid="794" grpId="8"/>
      <p:bldP spid="794" grpId="9"/>
      <p:bldP spid="794" grpId="10"/>
      <p:bldP spid="795" grpId="0"/>
      <p:bldP spid="795" grpId="1"/>
      <p:bldP spid="795" grpId="2"/>
      <p:bldP spid="795" grpId="3"/>
      <p:bldP spid="795" grpId="4"/>
      <p:bldP spid="795" grpId="5"/>
      <p:bldP spid="795" grpId="6"/>
      <p:bldP spid="795" grpId="7"/>
      <p:bldP spid="795" grpId="8"/>
      <p:bldP spid="795" grpId="9"/>
      <p:bldP spid="795" grpId="10"/>
      <p:bldP spid="796" grpId="0"/>
      <p:bldP spid="796" grpId="1"/>
      <p:bldP spid="796" grpId="2"/>
      <p:bldP spid="796" grpId="3"/>
      <p:bldP spid="796" grpId="4"/>
      <p:bldP spid="796" grpId="5"/>
      <p:bldP spid="796" grpId="6"/>
      <p:bldP spid="796" grpId="7"/>
      <p:bldP spid="796" grpId="8"/>
      <p:bldP spid="796" grpId="9"/>
      <p:bldP spid="796" grpId="10"/>
      <p:bldP spid="797" grpId="0"/>
      <p:bldP spid="797" grpId="1"/>
      <p:bldP spid="797" grpId="2"/>
      <p:bldP spid="797" grpId="3"/>
      <p:bldP spid="797" grpId="4"/>
      <p:bldP spid="797" grpId="5"/>
      <p:bldP spid="797" grpId="6"/>
      <p:bldP spid="797" grpId="7"/>
      <p:bldP spid="797" grpId="8"/>
      <p:bldP spid="797" grpId="9"/>
      <p:bldP spid="797" grpId="10"/>
      <p:bldP spid="798" grpId="0"/>
      <p:bldP spid="798" grpId="1"/>
      <p:bldP spid="798" grpId="2"/>
      <p:bldP spid="798" grpId="3"/>
      <p:bldP spid="798" grpId="4"/>
      <p:bldP spid="798" grpId="5"/>
      <p:bldP spid="798" grpId="6"/>
      <p:bldP spid="798" grpId="7"/>
      <p:bldP spid="798" grpId="8"/>
      <p:bldP spid="798" grpId="9"/>
      <p:bldP spid="798" grpId="10"/>
      <p:bldP spid="800" grpId="0"/>
      <p:bldP spid="800" grpId="1"/>
      <p:bldP spid="800" grpId="2"/>
      <p:bldP spid="800" grpId="3"/>
      <p:bldP spid="800" grpId="4"/>
      <p:bldP spid="800" grpId="5"/>
      <p:bldP spid="800" grpId="6"/>
      <p:bldP spid="800" grpId="7"/>
      <p:bldP spid="800" grpId="8"/>
      <p:bldP spid="800" grpId="9"/>
      <p:bldP spid="800" grpId="10"/>
      <p:bldP spid="801" grpId="0"/>
      <p:bldP spid="801" grpId="1"/>
      <p:bldP spid="801" grpId="2"/>
      <p:bldP spid="801" grpId="3"/>
      <p:bldP spid="801" grpId="4"/>
      <p:bldP spid="801" grpId="5"/>
      <p:bldP spid="801" grpId="6"/>
      <p:bldP spid="801" grpId="7"/>
      <p:bldP spid="801" grpId="8"/>
      <p:bldP spid="801" grpId="9"/>
      <p:bldP spid="801" grpId="10"/>
      <p:bldP spid="802" grpId="0"/>
      <p:bldP spid="802" grpId="1"/>
      <p:bldP spid="802" grpId="2"/>
      <p:bldP spid="802" grpId="3"/>
      <p:bldP spid="802" grpId="4"/>
      <p:bldP spid="802" grpId="5"/>
      <p:bldP spid="802" grpId="6"/>
      <p:bldP spid="802" grpId="7"/>
      <p:bldP spid="802" grpId="8"/>
      <p:bldP spid="802" grpId="9"/>
      <p:bldP spid="802" grpId="10"/>
      <p:bldP spid="803" grpId="0"/>
      <p:bldP spid="803" grpId="1"/>
      <p:bldP spid="803" grpId="2"/>
      <p:bldP spid="803" grpId="3"/>
      <p:bldP spid="803" grpId="4"/>
      <p:bldP spid="803" grpId="5"/>
      <p:bldP spid="803" grpId="6"/>
      <p:bldP spid="803" grpId="7"/>
      <p:bldP spid="803" grpId="8"/>
      <p:bldP spid="803" grpId="9"/>
      <p:bldP spid="803" grpId="10"/>
      <p:bldP spid="804" grpId="0"/>
      <p:bldP spid="804" grpId="1"/>
      <p:bldP spid="804" grpId="2"/>
      <p:bldP spid="804" grpId="3"/>
      <p:bldP spid="804" grpId="4"/>
      <p:bldP spid="804" grpId="5"/>
      <p:bldP spid="804" grpId="6"/>
      <p:bldP spid="804" grpId="7"/>
      <p:bldP spid="804" grpId="8"/>
      <p:bldP spid="804" grpId="9"/>
      <p:bldP spid="804" grpId="10"/>
      <p:bldP spid="805" grpId="0"/>
      <p:bldP spid="805" grpId="1"/>
      <p:bldP spid="805" grpId="2"/>
      <p:bldP spid="805" grpId="3"/>
      <p:bldP spid="805" grpId="4"/>
      <p:bldP spid="805" grpId="5"/>
      <p:bldP spid="805" grpId="6"/>
      <p:bldP spid="805" grpId="7"/>
      <p:bldP spid="805" grpId="8"/>
      <p:bldP spid="805" grpId="9"/>
      <p:bldP spid="805" grpId="10"/>
      <p:bldP spid="806" grpId="0"/>
      <p:bldP spid="806" grpId="1"/>
      <p:bldP spid="806" grpId="2"/>
      <p:bldP spid="806" grpId="3"/>
      <p:bldP spid="806" grpId="4"/>
      <p:bldP spid="806" grpId="5"/>
      <p:bldP spid="806" grpId="6"/>
      <p:bldP spid="806" grpId="7"/>
      <p:bldP spid="806" grpId="8"/>
      <p:bldP spid="806" grpId="9"/>
      <p:bldP spid="806" grpId="10"/>
      <p:bldP spid="807" grpId="0"/>
      <p:bldP spid="807" grpId="1"/>
      <p:bldP spid="807" grpId="2"/>
      <p:bldP spid="807" grpId="3"/>
      <p:bldP spid="807" grpId="4"/>
      <p:bldP spid="807" grpId="5"/>
      <p:bldP spid="807" grpId="6"/>
      <p:bldP spid="807" grpId="7"/>
      <p:bldP spid="807" grpId="8"/>
      <p:bldP spid="807" grpId="9"/>
      <p:bldP spid="807" grpId="10"/>
      <p:bldP spid="808" grpId="0"/>
      <p:bldP spid="808" grpId="1"/>
      <p:bldP spid="808" grpId="2"/>
      <p:bldP spid="808" grpId="3"/>
      <p:bldP spid="808" grpId="4"/>
      <p:bldP spid="808" grpId="5"/>
      <p:bldP spid="808" grpId="6"/>
      <p:bldP spid="808" grpId="7"/>
      <p:bldP spid="808" grpId="8"/>
      <p:bldP spid="808" grpId="9"/>
      <p:bldP spid="808" grpId="10"/>
      <p:bldP spid="809" grpId="0"/>
      <p:bldP spid="809" grpId="1"/>
      <p:bldP spid="809" grpId="2"/>
      <p:bldP spid="809" grpId="3"/>
      <p:bldP spid="809" grpId="4"/>
      <p:bldP spid="809" grpId="5"/>
      <p:bldP spid="809" grpId="6"/>
      <p:bldP spid="809" grpId="7"/>
      <p:bldP spid="809" grpId="8"/>
      <p:bldP spid="809" grpId="9"/>
      <p:bldP spid="809" grpId="10"/>
      <p:bldP spid="811" grpId="0"/>
      <p:bldP spid="811" grpId="1"/>
      <p:bldP spid="811" grpId="2"/>
      <p:bldP spid="811" grpId="3"/>
      <p:bldP spid="811" grpId="4"/>
      <p:bldP spid="811" grpId="5"/>
      <p:bldP spid="811" grpId="6"/>
      <p:bldP spid="811" grpId="7"/>
      <p:bldP spid="811" grpId="8"/>
      <p:bldP spid="811" grpId="9"/>
      <p:bldP spid="811" grpId="10"/>
      <p:bldP spid="812" grpId="0"/>
      <p:bldP spid="812" grpId="1"/>
      <p:bldP spid="812" grpId="2"/>
      <p:bldP spid="812" grpId="3"/>
      <p:bldP spid="812" grpId="4"/>
      <p:bldP spid="812" grpId="5"/>
      <p:bldP spid="812" grpId="6"/>
      <p:bldP spid="812" grpId="7"/>
      <p:bldP spid="812" grpId="8"/>
      <p:bldP spid="812" grpId="9"/>
      <p:bldP spid="812" grpId="10"/>
      <p:bldP spid="813" grpId="0"/>
      <p:bldP spid="813" grpId="1"/>
      <p:bldP spid="813" grpId="2"/>
      <p:bldP spid="813" grpId="3"/>
      <p:bldP spid="813" grpId="4"/>
      <p:bldP spid="813" grpId="5"/>
      <p:bldP spid="813" grpId="6"/>
      <p:bldP spid="813" grpId="7"/>
      <p:bldP spid="813" grpId="8"/>
      <p:bldP spid="813" grpId="9"/>
      <p:bldP spid="813" grpId="10"/>
      <p:bldP spid="814" grpId="0"/>
      <p:bldP spid="814" grpId="1"/>
      <p:bldP spid="814" grpId="2"/>
      <p:bldP spid="814" grpId="3"/>
      <p:bldP spid="814" grpId="4"/>
      <p:bldP spid="814" grpId="5"/>
      <p:bldP spid="814" grpId="6"/>
      <p:bldP spid="814" grpId="7"/>
      <p:bldP spid="814" grpId="8"/>
      <p:bldP spid="814" grpId="9"/>
      <p:bldP spid="814" grpId="10"/>
      <p:bldP spid="815" grpId="0"/>
      <p:bldP spid="815" grpId="1"/>
      <p:bldP spid="815" grpId="2"/>
      <p:bldP spid="815" grpId="3"/>
      <p:bldP spid="815" grpId="4"/>
      <p:bldP spid="815" grpId="5"/>
      <p:bldP spid="815" grpId="6"/>
      <p:bldP spid="815" grpId="7"/>
      <p:bldP spid="815" grpId="8"/>
      <p:bldP spid="815" grpId="9"/>
      <p:bldP spid="815" grpId="10"/>
      <p:bldP spid="816" grpId="0"/>
      <p:bldP spid="816" grpId="1"/>
      <p:bldP spid="816" grpId="2"/>
      <p:bldP spid="816" grpId="3"/>
      <p:bldP spid="816" grpId="4"/>
      <p:bldP spid="816" grpId="5"/>
      <p:bldP spid="816" grpId="6"/>
      <p:bldP spid="816" grpId="7"/>
      <p:bldP spid="816" grpId="8"/>
      <p:bldP spid="816" grpId="9"/>
      <p:bldP spid="816" grpId="10"/>
      <p:bldP spid="817" grpId="0"/>
      <p:bldP spid="817" grpId="1"/>
      <p:bldP spid="817" grpId="2"/>
      <p:bldP spid="817" grpId="3"/>
      <p:bldP spid="817" grpId="4"/>
      <p:bldP spid="817" grpId="5"/>
      <p:bldP spid="817" grpId="6"/>
      <p:bldP spid="817" grpId="7"/>
      <p:bldP spid="817" grpId="8"/>
      <p:bldP spid="817" grpId="9"/>
      <p:bldP spid="817" grpId="10"/>
      <p:bldP spid="818" grpId="0"/>
      <p:bldP spid="818" grpId="1"/>
      <p:bldP spid="818" grpId="2"/>
      <p:bldP spid="818" grpId="3"/>
      <p:bldP spid="818" grpId="4"/>
      <p:bldP spid="818" grpId="5"/>
      <p:bldP spid="818" grpId="6"/>
      <p:bldP spid="818" grpId="7"/>
      <p:bldP spid="818" grpId="8"/>
      <p:bldP spid="818" grpId="9"/>
      <p:bldP spid="818" grpId="10"/>
      <p:bldP spid="819" grpId="0"/>
      <p:bldP spid="819" grpId="1"/>
      <p:bldP spid="819" grpId="2"/>
      <p:bldP spid="819" grpId="3"/>
      <p:bldP spid="819" grpId="4"/>
      <p:bldP spid="819" grpId="5"/>
      <p:bldP spid="819" grpId="6"/>
      <p:bldP spid="819" grpId="7"/>
      <p:bldP spid="819" grpId="8"/>
      <p:bldP spid="819" grpId="9"/>
      <p:bldP spid="819" grpId="10"/>
      <p:bldP spid="820" grpId="0"/>
      <p:bldP spid="820" grpId="1"/>
      <p:bldP spid="820" grpId="2"/>
      <p:bldP spid="820" grpId="3"/>
      <p:bldP spid="820" grpId="4"/>
      <p:bldP spid="820" grpId="5"/>
      <p:bldP spid="820" grpId="6"/>
      <p:bldP spid="820" grpId="7"/>
      <p:bldP spid="820" grpId="8"/>
      <p:bldP spid="820" grpId="9"/>
      <p:bldP spid="820" grpId="10"/>
      <p:bldP spid="822" grpId="0"/>
      <p:bldP spid="822" grpId="1"/>
      <p:bldP spid="822" grpId="2"/>
      <p:bldP spid="822" grpId="3"/>
      <p:bldP spid="822" grpId="4"/>
      <p:bldP spid="822" grpId="5"/>
      <p:bldP spid="822" grpId="6"/>
      <p:bldP spid="822" grpId="7"/>
      <p:bldP spid="822" grpId="8"/>
      <p:bldP spid="822" grpId="9"/>
      <p:bldP spid="822" grpId="10"/>
      <p:bldP spid="823" grpId="0"/>
      <p:bldP spid="823" grpId="1"/>
      <p:bldP spid="823" grpId="2"/>
      <p:bldP spid="823" grpId="3"/>
      <p:bldP spid="823" grpId="4"/>
      <p:bldP spid="823" grpId="5"/>
      <p:bldP spid="823" grpId="6"/>
      <p:bldP spid="823" grpId="7"/>
      <p:bldP spid="823" grpId="8"/>
      <p:bldP spid="823" grpId="9"/>
      <p:bldP spid="823" grpId="10"/>
      <p:bldP spid="824" grpId="0"/>
      <p:bldP spid="824" grpId="1"/>
      <p:bldP spid="824" grpId="2"/>
      <p:bldP spid="824" grpId="3"/>
      <p:bldP spid="824" grpId="4"/>
      <p:bldP spid="824" grpId="5"/>
      <p:bldP spid="824" grpId="6"/>
      <p:bldP spid="824" grpId="7"/>
      <p:bldP spid="824" grpId="8"/>
      <p:bldP spid="824" grpId="9"/>
      <p:bldP spid="824" grpId="10"/>
      <p:bldP spid="825" grpId="0"/>
      <p:bldP spid="825" grpId="1"/>
      <p:bldP spid="825" grpId="2"/>
      <p:bldP spid="825" grpId="3"/>
      <p:bldP spid="825" grpId="4"/>
      <p:bldP spid="825" grpId="5"/>
      <p:bldP spid="825" grpId="6"/>
      <p:bldP spid="825" grpId="7"/>
      <p:bldP spid="825" grpId="8"/>
      <p:bldP spid="825" grpId="9"/>
      <p:bldP spid="825" grpId="10"/>
      <p:bldP spid="826" grpId="0"/>
      <p:bldP spid="826" grpId="1"/>
      <p:bldP spid="826" grpId="2"/>
      <p:bldP spid="826" grpId="3"/>
      <p:bldP spid="826" grpId="4"/>
      <p:bldP spid="826" grpId="5"/>
      <p:bldP spid="826" grpId="6"/>
      <p:bldP spid="826" grpId="7"/>
      <p:bldP spid="826" grpId="8"/>
      <p:bldP spid="826" grpId="9"/>
      <p:bldP spid="826" grpId="10"/>
      <p:bldP spid="827" grpId="0"/>
      <p:bldP spid="827" grpId="1"/>
      <p:bldP spid="827" grpId="2"/>
      <p:bldP spid="827" grpId="3"/>
      <p:bldP spid="827" grpId="4"/>
      <p:bldP spid="827" grpId="5"/>
      <p:bldP spid="827" grpId="6"/>
      <p:bldP spid="827" grpId="7"/>
      <p:bldP spid="827" grpId="8"/>
      <p:bldP spid="827" grpId="9"/>
      <p:bldP spid="827" grpId="10"/>
      <p:bldP spid="828" grpId="0"/>
      <p:bldP spid="828" grpId="1"/>
      <p:bldP spid="828" grpId="2"/>
      <p:bldP spid="828" grpId="3"/>
      <p:bldP spid="828" grpId="4"/>
      <p:bldP spid="828" grpId="5"/>
      <p:bldP spid="828" grpId="6"/>
      <p:bldP spid="828" grpId="7"/>
      <p:bldP spid="828" grpId="8"/>
      <p:bldP spid="828" grpId="9"/>
      <p:bldP spid="828" grpId="10"/>
      <p:bldP spid="829" grpId="0"/>
      <p:bldP spid="829" grpId="1"/>
      <p:bldP spid="829" grpId="2"/>
      <p:bldP spid="829" grpId="3"/>
      <p:bldP spid="829" grpId="4"/>
      <p:bldP spid="829" grpId="5"/>
      <p:bldP spid="829" grpId="6"/>
      <p:bldP spid="829" grpId="7"/>
      <p:bldP spid="829" grpId="8"/>
      <p:bldP spid="829" grpId="9"/>
      <p:bldP spid="829" grpId="10"/>
      <p:bldP spid="830" grpId="0"/>
      <p:bldP spid="830" grpId="1"/>
      <p:bldP spid="830" grpId="2"/>
      <p:bldP spid="830" grpId="3"/>
      <p:bldP spid="830" grpId="4"/>
      <p:bldP spid="830" grpId="5"/>
      <p:bldP spid="830" grpId="6"/>
      <p:bldP spid="830" grpId="7"/>
      <p:bldP spid="830" grpId="8"/>
      <p:bldP spid="830" grpId="9"/>
      <p:bldP spid="830" grpId="10"/>
      <p:bldP spid="831" grpId="0"/>
      <p:bldP spid="831" grpId="1"/>
      <p:bldP spid="831" grpId="2"/>
      <p:bldP spid="831" grpId="3"/>
      <p:bldP spid="831" grpId="4"/>
      <p:bldP spid="831" grpId="5"/>
      <p:bldP spid="831" grpId="6"/>
      <p:bldP spid="831" grpId="7"/>
      <p:bldP spid="831" grpId="8"/>
      <p:bldP spid="831" grpId="9"/>
      <p:bldP spid="831" grpId="1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Question Block" descr="http://images.wikia.com/mario/images/5/5b/Question_Block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9366" y="4779467"/>
            <a:ext cx="1525726" cy="1472192"/>
          </a:xfrm>
          <a:prstGeom prst="rect">
            <a:avLst/>
          </a:prstGeom>
          <a:noFill/>
        </p:spPr>
      </p:pic>
      <p:pic>
        <p:nvPicPr>
          <p:cNvPr id="71" name="Brick Block" descr="http://images.wikia.com/mario/images/1/1c/Brick_Block_3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9848" y="3822766"/>
            <a:ext cx="1624763" cy="1482898"/>
          </a:xfrm>
          <a:prstGeom prst="rect">
            <a:avLst/>
          </a:prstGeom>
          <a:noFill/>
        </p:spPr>
      </p:pic>
      <p:pic>
        <p:nvPicPr>
          <p:cNvPr id="72" name="Question Block" descr="http://images.wikia.com/mario/images/5/5b/Question_Block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9366" y="2850641"/>
            <a:ext cx="1525726" cy="1472192"/>
          </a:xfrm>
          <a:prstGeom prst="rect">
            <a:avLst/>
          </a:prstGeom>
          <a:noFill/>
        </p:spPr>
      </p:pic>
      <p:pic>
        <p:nvPicPr>
          <p:cNvPr id="73" name="Brick Block" descr="http://images.wikia.com/mario/images/1/1c/Brick_Block_3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9848" y="1893940"/>
            <a:ext cx="1624763" cy="1482898"/>
          </a:xfrm>
          <a:prstGeom prst="rect">
            <a:avLst/>
          </a:prstGeom>
          <a:noFill/>
        </p:spPr>
      </p:pic>
      <p:pic>
        <p:nvPicPr>
          <p:cNvPr id="74" name="Question Block" descr="http://images.wikia.com/mario/images/5/5b/Question_Block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9366" y="921815"/>
            <a:ext cx="1525726" cy="1472192"/>
          </a:xfrm>
          <a:prstGeom prst="rect">
            <a:avLst/>
          </a:prstGeom>
          <a:noFill/>
        </p:spPr>
      </p:pic>
      <p:pic>
        <p:nvPicPr>
          <p:cNvPr id="75" name="Brick Block" descr="http://images.wikia.com/mario/images/1/1c/Brick_Block_3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9848" y="-34886"/>
            <a:ext cx="1624763" cy="1482898"/>
          </a:xfrm>
          <a:prstGeom prst="rect">
            <a:avLst/>
          </a:prstGeom>
          <a:noFill/>
        </p:spPr>
      </p:pic>
      <p:pic>
        <p:nvPicPr>
          <p:cNvPr id="76" name="Question Block" descr="http://images.wikia.com/mario/images/5/5b/Question_Block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107" y="4789944"/>
            <a:ext cx="1525726" cy="1472192"/>
          </a:xfrm>
          <a:prstGeom prst="rect">
            <a:avLst/>
          </a:prstGeom>
          <a:noFill/>
        </p:spPr>
      </p:pic>
      <p:pic>
        <p:nvPicPr>
          <p:cNvPr id="77" name="Brick Block" descr="http://images.wikia.com/mario/images/1/1c/Brick_Block_3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9589" y="3833243"/>
            <a:ext cx="1624763" cy="1482898"/>
          </a:xfrm>
          <a:prstGeom prst="rect">
            <a:avLst/>
          </a:prstGeom>
          <a:noFill/>
        </p:spPr>
      </p:pic>
      <p:pic>
        <p:nvPicPr>
          <p:cNvPr id="78" name="Question Block" descr="http://images.wikia.com/mario/images/5/5b/Question_Block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107" y="2861118"/>
            <a:ext cx="1525726" cy="1472192"/>
          </a:xfrm>
          <a:prstGeom prst="rect">
            <a:avLst/>
          </a:prstGeom>
          <a:noFill/>
        </p:spPr>
      </p:pic>
      <p:pic>
        <p:nvPicPr>
          <p:cNvPr id="79" name="Brick Block" descr="http://images.wikia.com/mario/images/1/1c/Brick_Block_3D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9589" y="1904417"/>
            <a:ext cx="1624763" cy="1482898"/>
          </a:xfrm>
          <a:prstGeom prst="rect">
            <a:avLst/>
          </a:prstGeom>
          <a:noFill/>
        </p:spPr>
      </p:pic>
      <p:pic>
        <p:nvPicPr>
          <p:cNvPr id="80" name="Question Block" descr="http://images.wikia.com/mario/images/5/5b/Question_Block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107" y="932292"/>
            <a:ext cx="1525726" cy="1472192"/>
          </a:xfrm>
          <a:prstGeom prst="rect">
            <a:avLst/>
          </a:prstGeom>
          <a:noFill/>
        </p:spPr>
      </p:pic>
      <p:pic>
        <p:nvPicPr>
          <p:cNvPr id="81" name="Brick Block" descr="http://images.wikia.com/mario/images/1/1c/Brick_Block_3D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9589" y="-24409"/>
            <a:ext cx="1624763" cy="1482898"/>
          </a:xfrm>
          <a:prstGeom prst="rect">
            <a:avLst/>
          </a:prstGeom>
          <a:noFill/>
        </p:spPr>
      </p:pic>
      <p:pic>
        <p:nvPicPr>
          <p:cNvPr id="82" name="Question Block" descr="http://images.wikia.com/mario/images/5/5b/Question_Block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848" y="4800421"/>
            <a:ext cx="1525726" cy="1472192"/>
          </a:xfrm>
          <a:prstGeom prst="rect">
            <a:avLst/>
          </a:prstGeom>
          <a:noFill/>
        </p:spPr>
      </p:pic>
      <p:pic>
        <p:nvPicPr>
          <p:cNvPr id="83" name="Brick Block" descr="http://images.wikia.com/mario/images/1/1c/Brick_Block_3D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9330" y="3843720"/>
            <a:ext cx="1624763" cy="1482898"/>
          </a:xfrm>
          <a:prstGeom prst="rect">
            <a:avLst/>
          </a:prstGeom>
          <a:noFill/>
        </p:spPr>
      </p:pic>
      <p:pic>
        <p:nvPicPr>
          <p:cNvPr id="84" name="Question Block" descr="http://images.wikia.com/mario/images/5/5b/Question_Bloc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848" y="2871595"/>
            <a:ext cx="1525726" cy="1472192"/>
          </a:xfrm>
          <a:prstGeom prst="rect">
            <a:avLst/>
          </a:prstGeom>
          <a:noFill/>
        </p:spPr>
      </p:pic>
      <p:pic>
        <p:nvPicPr>
          <p:cNvPr id="85" name="Brick Block" descr="http://images.wikia.com/mario/images/1/1c/Brick_Block_3D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9330" y="1914894"/>
            <a:ext cx="1624763" cy="1482898"/>
          </a:xfrm>
          <a:prstGeom prst="rect">
            <a:avLst/>
          </a:prstGeom>
          <a:noFill/>
        </p:spPr>
      </p:pic>
      <p:pic>
        <p:nvPicPr>
          <p:cNvPr id="86" name="Question Block" descr="http://images.wikia.com/mario/images/5/5b/Question_Bloc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848" y="942769"/>
            <a:ext cx="1525726" cy="1472192"/>
          </a:xfrm>
          <a:prstGeom prst="rect">
            <a:avLst/>
          </a:prstGeom>
          <a:noFill/>
        </p:spPr>
      </p:pic>
      <p:pic>
        <p:nvPicPr>
          <p:cNvPr id="87" name="Brick Block" descr="http://images.wikia.com/mario/images/1/1c/Brick_Block_3D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9330" y="-13932"/>
            <a:ext cx="1624763" cy="1482898"/>
          </a:xfrm>
          <a:prstGeom prst="rect">
            <a:avLst/>
          </a:prstGeom>
          <a:noFill/>
        </p:spPr>
      </p:pic>
      <p:pic>
        <p:nvPicPr>
          <p:cNvPr id="88" name="Question Block" descr="http://images.wikia.com/mario/images/5/5b/Question_Bloc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589" y="4810898"/>
            <a:ext cx="1525726" cy="1472192"/>
          </a:xfrm>
          <a:prstGeom prst="rect">
            <a:avLst/>
          </a:prstGeom>
          <a:noFill/>
        </p:spPr>
      </p:pic>
      <p:pic>
        <p:nvPicPr>
          <p:cNvPr id="89" name="Brick Block" descr="http://images.wikia.com/mario/images/1/1c/Brick_Block_3D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071" y="3854197"/>
            <a:ext cx="1624763" cy="1482898"/>
          </a:xfrm>
          <a:prstGeom prst="rect">
            <a:avLst/>
          </a:prstGeom>
          <a:noFill/>
        </p:spPr>
      </p:pic>
      <p:pic>
        <p:nvPicPr>
          <p:cNvPr id="90" name="Question Block" descr="http://images.wikia.com/mario/images/5/5b/Question_Bloc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589" y="2882072"/>
            <a:ext cx="1525726" cy="1472192"/>
          </a:xfrm>
          <a:prstGeom prst="rect">
            <a:avLst/>
          </a:prstGeom>
          <a:noFill/>
        </p:spPr>
      </p:pic>
      <p:pic>
        <p:nvPicPr>
          <p:cNvPr id="91" name="Brick Block" descr="http://images.wikia.com/mario/images/1/1c/Brick_Block_3D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071" y="1925371"/>
            <a:ext cx="1624763" cy="1482898"/>
          </a:xfrm>
          <a:prstGeom prst="rect">
            <a:avLst/>
          </a:prstGeom>
          <a:noFill/>
        </p:spPr>
      </p:pic>
      <p:pic>
        <p:nvPicPr>
          <p:cNvPr id="92" name="Question Block" descr="http://images.wikia.com/mario/images/5/5b/Question_Block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8589" y="953246"/>
            <a:ext cx="1525726" cy="1472192"/>
          </a:xfrm>
          <a:prstGeom prst="rect">
            <a:avLst/>
          </a:prstGeom>
          <a:noFill/>
        </p:spPr>
      </p:pic>
      <p:pic>
        <p:nvPicPr>
          <p:cNvPr id="93" name="Brick Block" descr="http://images.wikia.com/mario/images/1/1c/Brick_Block_3D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071" y="-3455"/>
            <a:ext cx="1624763" cy="1482898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681154" y="142852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681154" y="1071546"/>
            <a:ext cx="9028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681154" y="2000240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681154" y="2928934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681154" y="3857628"/>
            <a:ext cx="851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681154" y="4786322"/>
            <a:ext cx="800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F</a:t>
            </a:r>
            <a:endParaRPr lang="en-US" altLang="ko-K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2123820" y="607220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535285" y="607220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5038872" y="607220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6464243" y="6072206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flipH="1">
            <a:off x="7286644" y="6215082"/>
            <a:ext cx="185735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7274452" y="6263850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Team select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and score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7" name="Picture 38" descr="http://www.veryicon.com/icon/png/Game/Super%20Mario/Mushroom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537666" y="6298712"/>
            <a:ext cx="509638" cy="50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72895" y="-66720"/>
            <a:ext cx="6638945" cy="66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-182447" y="-121657"/>
            <a:ext cx="6786610" cy="6786610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-161181" y="-100391"/>
            <a:ext cx="6786610" cy="6786610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-171814" y="-121657"/>
            <a:ext cx="6786610" cy="6786610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-171814" y="-132290"/>
            <a:ext cx="6786610" cy="6786610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-182447" y="-142923"/>
            <a:ext cx="6786610" cy="6786610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-193080" y="-153556"/>
            <a:ext cx="6786610" cy="6786610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-193080" y="-185455"/>
            <a:ext cx="6786610" cy="6786610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-182447" y="-142923"/>
            <a:ext cx="6786610" cy="6786610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-182447" y="-142923"/>
            <a:ext cx="6786610" cy="6786610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-214346" y="-142923"/>
            <a:ext cx="6786610" cy="6786610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-182447" y="-142923"/>
            <a:ext cx="6786610" cy="6786610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-193080" y="-121657"/>
            <a:ext cx="6786610" cy="6786610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-193080" y="-111024"/>
            <a:ext cx="6786610" cy="6786610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8" descr="http://images.wikia.com/fantendo/images/e/eb/Mario_SM3D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9" y="1910117"/>
            <a:ext cx="3428992" cy="4662131"/>
          </a:xfrm>
          <a:prstGeom prst="rect">
            <a:avLst/>
          </a:prstGeom>
          <a:noFill/>
        </p:spPr>
      </p:pic>
      <p:pic>
        <p:nvPicPr>
          <p:cNvPr id="19" name="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625163" y="1668503"/>
            <a:ext cx="6680815" cy="3500464"/>
          </a:xfrm>
          <a:prstGeom prst="rect">
            <a:avLst/>
          </a:prstGeom>
          <a:noFill/>
        </p:spPr>
      </p:pic>
      <p:pic>
        <p:nvPicPr>
          <p:cNvPr id="63" name="Mushroom" descr="http://www.veryicon.com/icon/png/Game/Super%20Mario/Mushroom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Super Mario 3 - 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20145" y="43450"/>
            <a:ext cx="6632947" cy="66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2407594" y="-11487"/>
            <a:ext cx="6786610" cy="6786610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2428860" y="9779"/>
            <a:ext cx="6786610" cy="6786610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2418227" y="-11487"/>
            <a:ext cx="6786610" cy="6786610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2418227" y="-22120"/>
            <a:ext cx="6786610" cy="6786610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2407594" y="-32753"/>
            <a:ext cx="6786610" cy="6786610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2396961" y="-43386"/>
            <a:ext cx="6786610" cy="6786610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2396961" y="-75285"/>
            <a:ext cx="6786610" cy="6786610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2407594" y="-32753"/>
            <a:ext cx="6786610" cy="6786610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2407594" y="-32753"/>
            <a:ext cx="6786610" cy="6786610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2375695" y="-32753"/>
            <a:ext cx="6786610" cy="6786610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2407594" y="-32753"/>
            <a:ext cx="6786610" cy="6786610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2396961" y="-11487"/>
            <a:ext cx="6786610" cy="6786610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2396961" y="-854"/>
            <a:ext cx="6786610" cy="6786610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36" descr="http://images3.wikia.nocookie.net/__cb20121106012960/mario/images/6/6c/Bowser,_Super_Mario_64_D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11839" y="428604"/>
            <a:ext cx="7467309" cy="8035982"/>
          </a:xfrm>
          <a:prstGeom prst="rect">
            <a:avLst/>
          </a:prstGeom>
          <a:noFill/>
        </p:spPr>
      </p:pic>
      <p:pic>
        <p:nvPicPr>
          <p:cNvPr id="19" name="Picture 38" descr="http://www.veryicon.com/icon/png/Game/Super%20Mario/Mushroo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Bowser Laug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2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5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38" descr="http://www.veryicon.com/icon/png/Game/Super%20Mario/Mushroom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0"/>
          <p:cNvGrpSpPr/>
          <p:nvPr/>
        </p:nvGrpSpPr>
        <p:grpSpPr>
          <a:xfrm>
            <a:off x="728862" y="4429132"/>
            <a:ext cx="6963709" cy="2786082"/>
            <a:chOff x="214282" y="5000636"/>
            <a:chExt cx="7929618" cy="2786082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14282" y="5000636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92D050">
                    <a:alpha val="61000"/>
                  </a:srgbClr>
                </a:gs>
                <a:gs pos="50000">
                  <a:srgbClr val="92D050">
                    <a:alpha val="67000"/>
                  </a:srgbClr>
                </a:gs>
                <a:gs pos="100000">
                  <a:schemeClr val="accent3">
                    <a:lumMod val="50000"/>
                    <a:alpha val="76000"/>
                  </a:scheme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158" y="5000636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Enter the answer here.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pic>
        <p:nvPicPr>
          <p:cNvPr id="25602" name="Warp 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4" cstate="print"/>
          <a:srcRect b="61249"/>
          <a:stretch>
            <a:fillRect/>
          </a:stretch>
        </p:blipFill>
        <p:spPr bwMode="auto">
          <a:xfrm>
            <a:off x="142876" y="5214951"/>
            <a:ext cx="8143900" cy="2214577"/>
          </a:xfrm>
          <a:prstGeom prst="rect">
            <a:avLst/>
          </a:prstGeom>
          <a:noFill/>
        </p:spPr>
      </p:pic>
      <p:grpSp>
        <p:nvGrpSpPr>
          <p:cNvPr id="3" name="그룹 49"/>
          <p:cNvGrpSpPr/>
          <p:nvPr/>
        </p:nvGrpSpPr>
        <p:grpSpPr>
          <a:xfrm>
            <a:off x="214298" y="-1857412"/>
            <a:ext cx="7929602" cy="2786082"/>
            <a:chOff x="214298" y="-1143032"/>
            <a:chExt cx="7929602" cy="2786082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214298" y="-1143032"/>
              <a:ext cx="7929602" cy="2786082"/>
            </a:xfrm>
            <a:prstGeom prst="roundRect">
              <a:avLst/>
            </a:prstGeom>
            <a:gradFill>
              <a:gsLst>
                <a:gs pos="0">
                  <a:srgbClr val="C00000">
                    <a:alpha val="64000"/>
                  </a:srgbClr>
                </a:gs>
                <a:gs pos="50000">
                  <a:srgbClr val="C00000">
                    <a:alpha val="75000"/>
                  </a:srgbClr>
                </a:gs>
                <a:gs pos="100000">
                  <a:srgbClr val="FF0000">
                    <a:alpha val="68000"/>
                  </a:srgbClr>
                </a:gs>
              </a:gsLst>
              <a:lin ang="5400000" scaled="0"/>
            </a:gradFill>
            <a:ln w="762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5720" y="986837"/>
              <a:ext cx="7786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entury Gothic" pitchFamily="34" charset="0"/>
                </a:rPr>
                <a:t>Enter the question here.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Mushroom" descr="http://www.veryicon.com/icon/png/Game/Super%20Mario/Mushroo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6633" y="6120657"/>
            <a:ext cx="723920" cy="723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pe War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393</Words>
  <Application>Microsoft Office PowerPoint</Application>
  <PresentationFormat>화면 슬라이드 쇼(4:3)</PresentationFormat>
  <Paragraphs>175</Paragraphs>
  <Slides>29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Zinna</cp:lastModifiedBy>
  <cp:revision>96</cp:revision>
  <dcterms:created xsi:type="dcterms:W3CDTF">2013-09-25T06:26:18Z</dcterms:created>
  <dcterms:modified xsi:type="dcterms:W3CDTF">2013-10-26T05:08:16Z</dcterms:modified>
</cp:coreProperties>
</file>