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906000" cy="6858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FF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14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C3BC-3205-464B-BD62-15539F5AAECD}" type="datetimeFigureOut">
              <a:rPr lang="ko-KR" altLang="en-US" smtClean="0"/>
              <a:pPr/>
              <a:t>2014-10-31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8E18-9998-4677-AA13-56CBD81717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C3BC-3205-464B-BD62-15539F5AAECD}" type="datetimeFigureOut">
              <a:rPr lang="ko-KR" altLang="en-US" smtClean="0"/>
              <a:pPr/>
              <a:t>2014-10-31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8E18-9998-4677-AA13-56CBD81717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C3BC-3205-464B-BD62-15539F5AAECD}" type="datetimeFigureOut">
              <a:rPr lang="ko-KR" altLang="en-US" smtClean="0"/>
              <a:pPr/>
              <a:t>2014-10-31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8E18-9998-4677-AA13-56CBD81717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C3BC-3205-464B-BD62-15539F5AAECD}" type="datetimeFigureOut">
              <a:rPr lang="ko-KR" altLang="en-US" smtClean="0"/>
              <a:pPr/>
              <a:t>2014-10-31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8E18-9998-4677-AA13-56CBD81717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C3BC-3205-464B-BD62-15539F5AAECD}" type="datetimeFigureOut">
              <a:rPr lang="ko-KR" altLang="en-US" smtClean="0"/>
              <a:pPr/>
              <a:t>2014-10-31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8E18-9998-4677-AA13-56CBD81717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C3BC-3205-464B-BD62-15539F5AAECD}" type="datetimeFigureOut">
              <a:rPr lang="ko-KR" altLang="en-US" smtClean="0"/>
              <a:pPr/>
              <a:t>2014-10-31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8E18-9998-4677-AA13-56CBD81717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C3BC-3205-464B-BD62-15539F5AAECD}" type="datetimeFigureOut">
              <a:rPr lang="ko-KR" altLang="en-US" smtClean="0"/>
              <a:pPr/>
              <a:t>2014-10-31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8E18-9998-4677-AA13-56CBD81717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C3BC-3205-464B-BD62-15539F5AAECD}" type="datetimeFigureOut">
              <a:rPr lang="ko-KR" altLang="en-US" smtClean="0"/>
              <a:pPr/>
              <a:t>2014-10-31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8E18-9998-4677-AA13-56CBD81717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C3BC-3205-464B-BD62-15539F5AAECD}" type="datetimeFigureOut">
              <a:rPr lang="ko-KR" altLang="en-US" smtClean="0"/>
              <a:pPr/>
              <a:t>2014-10-31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8E18-9998-4677-AA13-56CBD81717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C3BC-3205-464B-BD62-15539F5AAECD}" type="datetimeFigureOut">
              <a:rPr lang="ko-KR" altLang="en-US" smtClean="0"/>
              <a:pPr/>
              <a:t>2014-10-31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8E18-9998-4677-AA13-56CBD81717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C3BC-3205-464B-BD62-15539F5AAECD}" type="datetimeFigureOut">
              <a:rPr lang="ko-KR" altLang="en-US" smtClean="0"/>
              <a:pPr/>
              <a:t>2014-10-31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8E18-9998-4677-AA13-56CBD81717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DC3BC-3205-464B-BD62-15539F5AAECD}" type="datetimeFigureOut">
              <a:rPr lang="ko-KR" altLang="en-US" smtClean="0"/>
              <a:pPr/>
              <a:t>2014-10-31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C8E18-9998-4677-AA13-56CBD81717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88504" y="404664"/>
            <a:ext cx="8420100" cy="1470025"/>
          </a:xfrm>
        </p:spPr>
        <p:txBody>
          <a:bodyPr>
            <a:noAutofit/>
          </a:bodyPr>
          <a:lstStyle/>
          <a:p>
            <a:r>
              <a:rPr lang="ko-KR" altLang="en-US" sz="4800" b="1" dirty="0" smtClean="0">
                <a:solidFill>
                  <a:srgbClr val="CC00FF"/>
                </a:solidFill>
                <a:latin typeface="봄의 왈츠"/>
              </a:rPr>
              <a:t>내가 직접 만든 나만의 게임</a:t>
            </a:r>
            <a:endParaRPr lang="ko-KR" altLang="en-US" sz="4800" b="1" dirty="0">
              <a:solidFill>
                <a:srgbClr val="CC00FF"/>
              </a:solidFill>
              <a:latin typeface="봄의 왈츠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/>
          </a:p>
          <a:p>
            <a:r>
              <a:rPr lang="ko-KR" altLang="en-US" dirty="0" smtClean="0">
                <a:solidFill>
                  <a:srgbClr val="FF66FF"/>
                </a:solidFill>
              </a:rPr>
              <a:t>♡ 숫자 스피드 게임</a:t>
            </a:r>
            <a:endParaRPr lang="en-US" altLang="ko-KR" dirty="0" smtClean="0">
              <a:solidFill>
                <a:srgbClr val="FF66FF"/>
              </a:solidFill>
            </a:endParaRPr>
          </a:p>
          <a:p>
            <a:r>
              <a:rPr lang="ko-KR" altLang="en-US" dirty="0" smtClean="0">
                <a:solidFill>
                  <a:srgbClr val="FF66FF"/>
                </a:solidFill>
              </a:rPr>
              <a:t>♡ 기억력 게임</a:t>
            </a:r>
            <a:endParaRPr lang="en-US" altLang="ko-KR" dirty="0" smtClean="0">
              <a:solidFill>
                <a:srgbClr val="FF66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000672" y="328002"/>
            <a:ext cx="6120680" cy="5909310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ko-KR" altLang="en-US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숫자 스피드 게임</a:t>
            </a:r>
            <a:endParaRPr lang="en-US" altLang="ko-KR" sz="5400" b="1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pPr algn="ctr"/>
            <a:r>
              <a:rPr lang="ko-KR" altLang="en-US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숫자 개수</a:t>
            </a:r>
            <a:r>
              <a:rPr lang="en-US" altLang="ko-KR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:82</a:t>
            </a:r>
          </a:p>
          <a:p>
            <a:pPr algn="ctr"/>
            <a:r>
              <a:rPr lang="ko-KR" altLang="en-US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시간</a:t>
            </a:r>
            <a:r>
              <a:rPr lang="en-US" altLang="ko-KR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:2</a:t>
            </a:r>
            <a:r>
              <a:rPr lang="ko-KR" altLang="en-US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분</a:t>
            </a:r>
            <a:endParaRPr lang="en-US" altLang="ko-KR" sz="5400" b="1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pPr algn="ctr"/>
            <a:endParaRPr lang="en-US" altLang="ko-KR" sz="5400" b="1" cap="none" spc="0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pPr algn="ctr"/>
            <a:r>
              <a:rPr lang="ko-KR" altLang="en-US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방법</a:t>
            </a:r>
            <a:r>
              <a:rPr lang="en-US" altLang="ko-KR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:</a:t>
            </a:r>
            <a:r>
              <a:rPr lang="ko-KR" altLang="en-US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숫자</a:t>
            </a:r>
            <a:r>
              <a:rPr lang="en-US" altLang="ko-KR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altLang="ko-KR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1~82</a:t>
            </a:r>
            <a:r>
              <a:rPr lang="ko-KR" altLang="en-US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를 차례대로 마우스로 </a:t>
            </a:r>
            <a:r>
              <a:rPr lang="en-US" altLang="ko-KR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2</a:t>
            </a:r>
            <a:r>
              <a:rPr lang="ko-KR" altLang="en-US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분 안에 클릭한다</a:t>
            </a:r>
            <a:endParaRPr lang="en-US" altLang="ko-KR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0" y="0"/>
          <a:ext cx="9906000" cy="68580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90600"/>
                <a:gridCol w="990600"/>
                <a:gridCol w="990600"/>
                <a:gridCol w="990600"/>
                <a:gridCol w="990600"/>
                <a:gridCol w="990600"/>
                <a:gridCol w="990600"/>
                <a:gridCol w="990600"/>
                <a:gridCol w="990600"/>
                <a:gridCol w="990600"/>
              </a:tblGrid>
              <a:tr h="85725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/>
                        <a:t>64</a:t>
                      </a:r>
                      <a:endParaRPr lang="ko-KR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/>
                        <a:t>49</a:t>
                      </a:r>
                      <a:endParaRPr lang="ko-KR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/>
                        <a:t>31</a:t>
                      </a:r>
                      <a:endParaRPr lang="ko-KR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/>
                        <a:t>65</a:t>
                      </a:r>
                      <a:endParaRPr lang="ko-KR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/>
                        <a:t>36</a:t>
                      </a:r>
                      <a:endParaRPr lang="ko-KR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/>
                        <a:t>57</a:t>
                      </a:r>
                      <a:endParaRPr lang="ko-KR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/>
                        <a:t>18</a:t>
                      </a:r>
                      <a:endParaRPr lang="ko-KR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/>
                        <a:t>42</a:t>
                      </a:r>
                      <a:endParaRPr lang="ko-KR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/>
                        <a:t>28</a:t>
                      </a:r>
                      <a:endParaRPr lang="ko-KR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/>
                        <a:t>29</a:t>
                      </a:r>
                      <a:endParaRPr lang="ko-KR" altLang="en-US" b="0" dirty="0"/>
                    </a:p>
                  </a:txBody>
                  <a:tcPr anchor="ctr"/>
                </a:tc>
              </a:tr>
              <a:tr h="85725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30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85725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58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85725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61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85725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39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78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59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66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48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85725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38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76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32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85725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46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26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68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56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85725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79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69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16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19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114</Words>
  <Application>Microsoft Office PowerPoint</Application>
  <PresentationFormat>A4 용지(210x297mm)</PresentationFormat>
  <Paragraphs>89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내가 직접 만든 나만의 게임</vt:lpstr>
      <vt:lpstr>슬라이드 2</vt:lpstr>
      <vt:lpstr>슬라이드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내가 직접 만든 나만의 게임</dc:title>
  <dc:creator>user</dc:creator>
  <cp:lastModifiedBy>user</cp:lastModifiedBy>
  <cp:revision>4</cp:revision>
  <dcterms:created xsi:type="dcterms:W3CDTF">2014-09-23T13:36:25Z</dcterms:created>
  <dcterms:modified xsi:type="dcterms:W3CDTF">2014-10-31T12:29:26Z</dcterms:modified>
</cp:coreProperties>
</file>