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1" autoAdjust="0"/>
    <p:restoredTop sz="94660"/>
  </p:normalViewPr>
  <p:slideViewPr>
    <p:cSldViewPr>
      <p:cViewPr varScale="1">
        <p:scale>
          <a:sx n="73" d="100"/>
          <a:sy n="73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0DB5E4-7E95-439E-AF89-5EE75DDC3F42}" type="datetimeFigureOut">
              <a:rPr lang="ko-KR" altLang="en-US" smtClean="0"/>
              <a:t>2012-06-26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2C3EF98-B919-401E-A08C-CC6509C1F2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Guinness book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BY </a:t>
            </a:r>
            <a:r>
              <a:rPr lang="en-US" altLang="ko-KR" dirty="0" err="1" smtClean="0">
                <a:latin typeface="휴먼매직체" pitchFamily="18" charset="-127"/>
                <a:ea typeface="휴먼매직체" pitchFamily="18" charset="-127"/>
              </a:rPr>
              <a:t>alice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7670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 5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2420888"/>
            <a:ext cx="38731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Dublin, Ireland - The largest </a:t>
            </a: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gathering of</a:t>
            </a: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people dressed as leprechauns </a:t>
            </a: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was 262 leprechauns who</a:t>
            </a: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gathering at Canal Theatre,</a:t>
            </a: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Dublin as part of </a:t>
            </a:r>
          </a:p>
          <a:p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The Mooney Show on RTE1.</a:t>
            </a:r>
          </a:p>
          <a:p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291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 </a:t>
            </a: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276872"/>
            <a:ext cx="40332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Broadway" pitchFamily="82" charset="0"/>
              </a:rPr>
              <a:t>London, UK - The eccentric </a:t>
            </a:r>
          </a:p>
          <a:p>
            <a:r>
              <a:rPr lang="en-US" altLang="ko-KR" dirty="0" smtClean="0">
                <a:latin typeface="Broadway" pitchFamily="82" charset="0"/>
              </a:rPr>
              <a:t>men behind such contraptions</a:t>
            </a:r>
          </a:p>
          <a:p>
            <a:r>
              <a:rPr lang="en-US" altLang="ko-KR" dirty="0" smtClean="0">
                <a:latin typeface="Broadway" pitchFamily="82" charset="0"/>
              </a:rPr>
              <a:t> as the fastest toilet, smallest</a:t>
            </a:r>
          </a:p>
          <a:p>
            <a:r>
              <a:rPr lang="en-US" altLang="ko-KR" dirty="0" smtClean="0">
                <a:latin typeface="Broadway" pitchFamily="82" charset="0"/>
              </a:rPr>
              <a:t> roadworthy car, and fastest </a:t>
            </a:r>
          </a:p>
          <a:p>
            <a:r>
              <a:rPr lang="en-US" altLang="ko-KR" dirty="0" smtClean="0">
                <a:latin typeface="Broadway" pitchFamily="82" charset="0"/>
              </a:rPr>
              <a:t>mobility scooter faced off</a:t>
            </a:r>
          </a:p>
          <a:p>
            <a:r>
              <a:rPr lang="en-US" altLang="ko-KR" dirty="0" smtClean="0">
                <a:latin typeface="Broadway" pitchFamily="82" charset="0"/>
              </a:rPr>
              <a:t> in their first ever race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4676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 3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636912"/>
            <a:ext cx="32805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Bauhaus 93" pitchFamily="82" charset="0"/>
              </a:rPr>
              <a:t>Hamburg, Germany - </a:t>
            </a:r>
          </a:p>
          <a:p>
            <a:r>
              <a:rPr lang="en-US" altLang="ko-KR" dirty="0" smtClean="0">
                <a:latin typeface="Bauhaus 93" pitchFamily="82" charset="0"/>
              </a:rPr>
              <a:t>The longest distance ran </a:t>
            </a:r>
          </a:p>
          <a:p>
            <a:r>
              <a:rPr lang="en-US" altLang="ko-KR" dirty="0" smtClean="0">
                <a:latin typeface="Bauhaus 93" pitchFamily="82" charset="0"/>
              </a:rPr>
              <a:t>full-body burn </a:t>
            </a:r>
          </a:p>
          <a:p>
            <a:r>
              <a:rPr lang="en-US" altLang="ko-KR" dirty="0" smtClean="0">
                <a:latin typeface="Bauhaus 93" pitchFamily="82" charset="0"/>
              </a:rPr>
              <a:t>(without oxygen)</a:t>
            </a:r>
          </a:p>
          <a:p>
            <a:r>
              <a:rPr lang="en-US" altLang="ko-KR" dirty="0" smtClean="0">
                <a:latin typeface="Bauhaus 93" pitchFamily="82" charset="0"/>
              </a:rPr>
              <a:t> is 120 m (393 ft 8.4 in) </a:t>
            </a:r>
          </a:p>
          <a:p>
            <a:r>
              <a:rPr lang="en-US" altLang="ko-KR" dirty="0" smtClean="0">
                <a:latin typeface="Bauhaus 93" pitchFamily="82" charset="0"/>
              </a:rPr>
              <a:t>and was achieved by</a:t>
            </a:r>
          </a:p>
          <a:p>
            <a:r>
              <a:rPr lang="en-US" altLang="ko-KR" dirty="0" smtClean="0">
                <a:latin typeface="Bauhaus 93" pitchFamily="82" charset="0"/>
              </a:rPr>
              <a:t> </a:t>
            </a:r>
            <a:r>
              <a:rPr lang="en-US" altLang="ko-KR" dirty="0" err="1" smtClean="0">
                <a:latin typeface="Bauhaus 93" pitchFamily="82" charset="0"/>
              </a:rPr>
              <a:t>Denni</a:t>
            </a:r>
            <a:r>
              <a:rPr lang="en-US" altLang="ko-KR" dirty="0" smtClean="0">
                <a:latin typeface="Bauhaus 93" pitchFamily="82" charset="0"/>
              </a:rPr>
              <a:t> </a:t>
            </a:r>
            <a:r>
              <a:rPr lang="en-US" altLang="ko-KR" dirty="0" err="1" smtClean="0">
                <a:latin typeface="Bauhaus 93" pitchFamily="82" charset="0"/>
              </a:rPr>
              <a:t>Düsterhöft</a:t>
            </a:r>
            <a:r>
              <a:rPr lang="en-US" altLang="ko-KR" dirty="0" smtClean="0">
                <a:latin typeface="Bauhaus 93" pitchFamily="82" charset="0"/>
              </a:rPr>
              <a:t> (Germany).</a:t>
            </a:r>
            <a:endParaRPr lang="ko-KR" altLang="en-US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4686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 2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2564904"/>
            <a:ext cx="26933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urlz MT" pitchFamily="82" charset="0"/>
              </a:rPr>
              <a:t>Nagoya, Japan - </a:t>
            </a:r>
          </a:p>
          <a:p>
            <a:r>
              <a:rPr lang="en-US" altLang="ko-KR" dirty="0" smtClean="0">
                <a:latin typeface="Curlz MT" pitchFamily="82" charset="0"/>
              </a:rPr>
              <a:t>The largest photo mosaic </a:t>
            </a:r>
          </a:p>
          <a:p>
            <a:r>
              <a:rPr lang="en-US" altLang="ko-KR" dirty="0" smtClean="0">
                <a:latin typeface="Curlz MT" pitchFamily="82" charset="0"/>
              </a:rPr>
              <a:t>measuring 1,562.39 m² </a:t>
            </a:r>
          </a:p>
          <a:p>
            <a:r>
              <a:rPr lang="en-US" altLang="ko-KR" dirty="0" smtClean="0">
                <a:latin typeface="Curlz MT" pitchFamily="82" charset="0"/>
              </a:rPr>
              <a:t>( 16,817.30 ft²) and </a:t>
            </a:r>
          </a:p>
          <a:p>
            <a:r>
              <a:rPr lang="en-US" altLang="ko-KR" dirty="0" smtClean="0">
                <a:latin typeface="Curlz MT" pitchFamily="82" charset="0"/>
              </a:rPr>
              <a:t>containing 137,200</a:t>
            </a:r>
          </a:p>
          <a:p>
            <a:r>
              <a:rPr lang="en-US" altLang="ko-KR" dirty="0" smtClean="0">
                <a:latin typeface="Curlz MT" pitchFamily="82" charset="0"/>
              </a:rPr>
              <a:t> individual photographs </a:t>
            </a:r>
          </a:p>
          <a:p>
            <a:r>
              <a:rPr lang="en-US" altLang="ko-KR" dirty="0" smtClean="0">
                <a:latin typeface="Curlz MT" pitchFamily="82" charset="0"/>
              </a:rPr>
              <a:t>was achieved by </a:t>
            </a:r>
          </a:p>
          <a:p>
            <a:r>
              <a:rPr lang="en-US" altLang="ko-KR" dirty="0" smtClean="0">
                <a:latin typeface="Curlz MT" pitchFamily="82" charset="0"/>
              </a:rPr>
              <a:t>Smile-one </a:t>
            </a:r>
            <a:r>
              <a:rPr lang="en-US" altLang="ko-KR" dirty="0" err="1" smtClean="0">
                <a:latin typeface="Curlz MT" pitchFamily="82" charset="0"/>
              </a:rPr>
              <a:t>Taichi</a:t>
            </a:r>
            <a:r>
              <a:rPr lang="en-US" altLang="ko-KR" dirty="0" smtClean="0">
                <a:latin typeface="Curlz MT" pitchFamily="82" charset="0"/>
              </a:rPr>
              <a:t> Matsumoto.</a:t>
            </a:r>
          </a:p>
          <a:p>
            <a:r>
              <a:rPr lang="en-US" altLang="ko-KR" dirty="0" smtClean="0">
                <a:latin typeface="Curlz MT" pitchFamily="82" charset="0"/>
              </a:rPr>
              <a:t> </a:t>
            </a:r>
          </a:p>
          <a:p>
            <a:endParaRPr lang="ko-KR" altLang="en-US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507142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 1!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2708920"/>
            <a:ext cx="33089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Britannic Bold" pitchFamily="34" charset="0"/>
              </a:rPr>
              <a:t>London, UK – </a:t>
            </a:r>
          </a:p>
          <a:p>
            <a:r>
              <a:rPr lang="en-US" altLang="ko-KR" dirty="0" smtClean="0">
                <a:latin typeface="Britannic Bold" pitchFamily="34" charset="0"/>
              </a:rPr>
              <a:t>Joe Hill of 3D Joe and Max</a:t>
            </a:r>
          </a:p>
          <a:p>
            <a:r>
              <a:rPr lang="en-US" altLang="ko-KR" dirty="0" smtClean="0">
                <a:latin typeface="Britannic Bold" pitchFamily="34" charset="0"/>
              </a:rPr>
              <a:t> created a piece that was </a:t>
            </a:r>
          </a:p>
          <a:p>
            <a:r>
              <a:rPr lang="en-US" altLang="ko-KR" dirty="0" smtClean="0">
                <a:latin typeface="Britannic Bold" pitchFamily="34" charset="0"/>
              </a:rPr>
              <a:t>both the largest (1160.45m²) </a:t>
            </a:r>
          </a:p>
          <a:p>
            <a:r>
              <a:rPr lang="en-US" altLang="ko-KR" dirty="0" smtClean="0">
                <a:latin typeface="Britannic Bold" pitchFamily="34" charset="0"/>
              </a:rPr>
              <a:t>AND longest (106.5m) 3D </a:t>
            </a:r>
          </a:p>
          <a:p>
            <a:r>
              <a:rPr lang="en-US" altLang="ko-KR" dirty="0" smtClean="0">
                <a:latin typeface="Britannic Bold" pitchFamily="34" charset="0"/>
              </a:rPr>
              <a:t>painting the world has </a:t>
            </a:r>
          </a:p>
          <a:p>
            <a:r>
              <a:rPr lang="en-US" altLang="ko-KR" dirty="0" smtClean="0">
                <a:latin typeface="Britannic Bold" pitchFamily="34" charset="0"/>
              </a:rPr>
              <a:t>ever seen!</a:t>
            </a:r>
          </a:p>
          <a:p>
            <a:r>
              <a:rPr lang="en-US" altLang="ko-KR" dirty="0" smtClean="0"/>
              <a:t> 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Bauhaus 93" pitchFamily="82" charset="0"/>
              </a:rPr>
              <a:t>Bye~!</a:t>
            </a:r>
            <a:endParaRPr lang="ko-KR" altLang="en-US" dirty="0">
              <a:latin typeface="Bauhaus 93" pitchFamily="82" charset="0"/>
            </a:endParaRPr>
          </a:p>
        </p:txBody>
      </p:sp>
      <p:grpSp>
        <p:nvGrpSpPr>
          <p:cNvPr id="6146" name="Group 2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1824" y="633"/>
            <a:chExt cx="2834" cy="2849"/>
          </a:xfrm>
        </p:grpSpPr>
        <p:sp>
          <p:nvSpPr>
            <p:cNvPr id="614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25</TotalTime>
  <Words>99</Words>
  <Application>Microsoft Office PowerPoint</Application>
  <PresentationFormat>화면 슬라이드 쇼(4:3)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고구려 벽화</vt:lpstr>
      <vt:lpstr>Guinness book</vt:lpstr>
      <vt:lpstr>Top 5</vt:lpstr>
      <vt:lpstr>Top 4</vt:lpstr>
      <vt:lpstr>Top 3</vt:lpstr>
      <vt:lpstr>Top 2</vt:lpstr>
      <vt:lpstr>Top 1!</vt:lpstr>
      <vt:lpstr>Bye~!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Guinness book</dc:title>
  <dc:creator>Your User Name</dc:creator>
  <cp:lastModifiedBy>Your User Name</cp:lastModifiedBy>
  <cp:revision>3</cp:revision>
  <dcterms:created xsi:type="dcterms:W3CDTF">2012-06-26T11:54:48Z</dcterms:created>
  <dcterms:modified xsi:type="dcterms:W3CDTF">2012-06-26T12:19:54Z</dcterms:modified>
</cp:coreProperties>
</file>