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1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F74E3-C65E-4CCF-B89F-99A727AF1E9B}" type="datetimeFigureOut">
              <a:rPr lang="ko-KR" altLang="en-US" smtClean="0"/>
              <a:t>2012-05-08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E0231-F2B8-4A57-ABB0-3C843A476E9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F74E3-C65E-4CCF-B89F-99A727AF1E9B}" type="datetimeFigureOut">
              <a:rPr lang="ko-KR" altLang="en-US" smtClean="0"/>
              <a:t>2012-05-08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E0231-F2B8-4A57-ABB0-3C843A476E9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F74E3-C65E-4CCF-B89F-99A727AF1E9B}" type="datetimeFigureOut">
              <a:rPr lang="ko-KR" altLang="en-US" smtClean="0"/>
              <a:t>2012-05-08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E0231-F2B8-4A57-ABB0-3C843A476E9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F74E3-C65E-4CCF-B89F-99A727AF1E9B}" type="datetimeFigureOut">
              <a:rPr lang="ko-KR" altLang="en-US" smtClean="0"/>
              <a:t>2012-05-08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E0231-F2B8-4A57-ABB0-3C843A476E9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F74E3-C65E-4CCF-B89F-99A727AF1E9B}" type="datetimeFigureOut">
              <a:rPr lang="ko-KR" altLang="en-US" smtClean="0"/>
              <a:t>2012-05-08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E0231-F2B8-4A57-ABB0-3C843A476E9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F74E3-C65E-4CCF-B89F-99A727AF1E9B}" type="datetimeFigureOut">
              <a:rPr lang="ko-KR" altLang="en-US" smtClean="0"/>
              <a:t>2012-05-08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E0231-F2B8-4A57-ABB0-3C843A476E9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F74E3-C65E-4CCF-B89F-99A727AF1E9B}" type="datetimeFigureOut">
              <a:rPr lang="ko-KR" altLang="en-US" smtClean="0"/>
              <a:t>2012-05-08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E0231-F2B8-4A57-ABB0-3C843A476E9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F74E3-C65E-4CCF-B89F-99A727AF1E9B}" type="datetimeFigureOut">
              <a:rPr lang="ko-KR" altLang="en-US" smtClean="0"/>
              <a:t>2012-05-08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E0231-F2B8-4A57-ABB0-3C843A476E9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F74E3-C65E-4CCF-B89F-99A727AF1E9B}" type="datetimeFigureOut">
              <a:rPr lang="ko-KR" altLang="en-US" smtClean="0"/>
              <a:t>2012-05-08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E0231-F2B8-4A57-ABB0-3C843A476E9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F74E3-C65E-4CCF-B89F-99A727AF1E9B}" type="datetimeFigureOut">
              <a:rPr lang="ko-KR" altLang="en-US" smtClean="0"/>
              <a:t>2012-05-08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E0231-F2B8-4A57-ABB0-3C843A476E9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F74E3-C65E-4CCF-B89F-99A727AF1E9B}" type="datetimeFigureOut">
              <a:rPr lang="ko-KR" altLang="en-US" smtClean="0"/>
              <a:t>2012-05-08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E0231-F2B8-4A57-ABB0-3C843A476E9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3F74E3-C65E-4CCF-B89F-99A727AF1E9B}" type="datetimeFigureOut">
              <a:rPr lang="ko-KR" altLang="en-US" smtClean="0"/>
              <a:t>2012-05-08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EE0231-F2B8-4A57-ABB0-3C843A476E9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>
          <a:xfrm>
            <a:off x="1835696" y="5301208"/>
            <a:ext cx="5486400" cy="566738"/>
          </a:xfrm>
        </p:spPr>
        <p:txBody>
          <a:bodyPr/>
          <a:lstStyle/>
          <a:p>
            <a:r>
              <a:rPr lang="en-US" altLang="ko-KR" dirty="0" smtClean="0"/>
              <a:t>Travel to </a:t>
            </a:r>
            <a:r>
              <a:rPr lang="en-US" altLang="ko-KR" smtClean="0"/>
              <a:t>HongKong</a:t>
            </a:r>
            <a:endParaRPr lang="ko-KR" altLang="en-US" dirty="0"/>
          </a:p>
        </p:txBody>
      </p:sp>
      <p:pic>
        <p:nvPicPr>
          <p:cNvPr id="7" name="그림 개체 틀 6" descr="IMG_1797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/>
          <a:stretch>
            <a:fillRect/>
          </a:stretch>
        </p:blipFill>
        <p:spPr/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</Words>
  <Application>Microsoft Office PowerPoint</Application>
  <PresentationFormat>화면 슬라이드 쇼(4:3)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Travel to HongKong</vt:lpstr>
    </vt:vector>
  </TitlesOfParts>
  <Company>Your Company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Travel to HongKong</dc:title>
  <dc:creator>Your User Name</dc:creator>
  <cp:lastModifiedBy>Your User Name</cp:lastModifiedBy>
  <cp:revision>1</cp:revision>
  <dcterms:created xsi:type="dcterms:W3CDTF">2012-05-08T12:25:12Z</dcterms:created>
  <dcterms:modified xsi:type="dcterms:W3CDTF">2012-05-08T12:26:30Z</dcterms:modified>
</cp:coreProperties>
</file>