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1" r:id="rId4"/>
    <p:sldId id="262" r:id="rId5"/>
    <p:sldId id="258" r:id="rId6"/>
    <p:sldId id="263" r:id="rId7"/>
  </p:sldIdLst>
  <p:sldSz cx="10693400" cy="7561263"/>
  <p:notesSz cx="6797675" cy="9928225"/>
  <p:defaultTextStyle>
    <a:defPPr>
      <a:defRPr lang="ko-KR"/>
    </a:defPPr>
    <a:lvl1pPr marL="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A8FE0E"/>
    <a:srgbClr val="CCCCFF"/>
    <a:srgbClr val="CC99FF"/>
    <a:srgbClr val="FF66FF"/>
    <a:srgbClr val="FF9999"/>
    <a:srgbClr val="FFCC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29" autoAdjust="0"/>
  </p:normalViewPr>
  <p:slideViewPr>
    <p:cSldViewPr showGuides="1">
      <p:cViewPr>
        <p:scale>
          <a:sx n="100" d="100"/>
          <a:sy n="100" d="100"/>
        </p:scale>
        <p:origin x="-1428" y="-27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-337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88" cy="496806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817" y="1"/>
            <a:ext cx="2946288" cy="496806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3925BCE-2B8F-4B54-BD45-4B4D66C5F081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396" y="4715709"/>
            <a:ext cx="5436883" cy="4468096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9842"/>
            <a:ext cx="2946288" cy="496805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817" y="9429842"/>
            <a:ext cx="2946288" cy="496805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E7AFFE5-067B-420F-97D5-AB47A29FB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50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5336426" y="2"/>
            <a:ext cx="5346700" cy="7561263"/>
          </a:xfrm>
          <a:prstGeom prst="rect">
            <a:avLst/>
          </a:prstGeom>
          <a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0" y="2"/>
            <a:ext cx="5346700" cy="7561263"/>
          </a:xfrm>
          <a:prstGeom prst="rect">
            <a:avLst/>
          </a:pr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5336426" y="-107801"/>
            <a:ext cx="0" cy="777686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31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첫,끝 페이지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5336426" y="-107801"/>
            <a:ext cx="0" cy="777686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16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행성(수성,금성,지구,화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-794"/>
            <a:ext cx="2673350" cy="756126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2673351" y="-795"/>
            <a:ext cx="2673350" cy="756126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5346701" y="-796"/>
            <a:ext cx="2673350" cy="756126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8020051" y="-797"/>
            <a:ext cx="2673350" cy="756126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-693023" y="5044483"/>
            <a:ext cx="3353057" cy="2603560"/>
            <a:chOff x="-693024" y="5044483"/>
            <a:chExt cx="3353057" cy="2603560"/>
          </a:xfrm>
        </p:grpSpPr>
        <p:sp>
          <p:nvSpPr>
            <p:cNvPr id="11" name="원호 10"/>
            <p:cNvSpPr/>
            <p:nvPr/>
          </p:nvSpPr>
          <p:spPr>
            <a:xfrm>
              <a:off x="-693024" y="5179695"/>
              <a:ext cx="1773338" cy="2321864"/>
            </a:xfrm>
            <a:prstGeom prst="arc">
              <a:avLst>
                <a:gd name="adj1" fmla="val 16200000"/>
                <a:gd name="adj2" fmla="val 52371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17647" y="5179695"/>
              <a:ext cx="936565" cy="2339674"/>
            </a:xfrm>
            <a:prstGeom prst="rect">
              <a:avLst/>
            </a:prstGeom>
          </p:spPr>
        </p:pic>
        <p:sp>
          <p:nvSpPr>
            <p:cNvPr id="13" name="원호 12"/>
            <p:cNvSpPr/>
            <p:nvPr/>
          </p:nvSpPr>
          <p:spPr>
            <a:xfrm>
              <a:off x="-517479" y="5161885"/>
              <a:ext cx="1812113" cy="2357484"/>
            </a:xfrm>
            <a:prstGeom prst="arc">
              <a:avLst>
                <a:gd name="adj1" fmla="val 16953114"/>
                <a:gd name="adj2" fmla="val 471982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원호 13"/>
            <p:cNvSpPr/>
            <p:nvPr/>
          </p:nvSpPr>
          <p:spPr>
            <a:xfrm>
              <a:off x="-137980" y="5055755"/>
              <a:ext cx="1812113" cy="2592288"/>
            </a:xfrm>
            <a:prstGeom prst="arc">
              <a:avLst>
                <a:gd name="adj1" fmla="val 17214549"/>
                <a:gd name="adj2" fmla="val 425745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원호 14"/>
            <p:cNvSpPr/>
            <p:nvPr/>
          </p:nvSpPr>
          <p:spPr>
            <a:xfrm>
              <a:off x="130594" y="5055755"/>
              <a:ext cx="1812113" cy="2592288"/>
            </a:xfrm>
            <a:prstGeom prst="arc">
              <a:avLst>
                <a:gd name="adj1" fmla="val 17214549"/>
                <a:gd name="adj2" fmla="val 425745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원호 15"/>
            <p:cNvSpPr/>
            <p:nvPr/>
          </p:nvSpPr>
          <p:spPr>
            <a:xfrm>
              <a:off x="1104093" y="5044483"/>
              <a:ext cx="1455315" cy="2592288"/>
            </a:xfrm>
            <a:prstGeom prst="arc">
              <a:avLst>
                <a:gd name="adj1" fmla="val 17214549"/>
                <a:gd name="adj2" fmla="val 425745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7" name="Picture 2"/>
            <p:cNvPicPr preferRelativeResize="0">
              <a:picLocks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83" t="3764" r="5653" b="3638"/>
            <a:stretch/>
          </p:blipFill>
          <p:spPr bwMode="auto">
            <a:xfrm>
              <a:off x="955190" y="6537308"/>
              <a:ext cx="180000" cy="180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 preferRelativeResize="0">
              <a:picLocks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56890" y="6334978"/>
              <a:ext cx="286768" cy="28676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 preferRelativeResize="0">
              <a:picLocks noChangeArrowheads="1"/>
            </p:cNvPicPr>
            <p:nvPr/>
          </p:nvPicPr>
          <p:blipFill rotWithShape="1">
            <a:blip r:embed="rId6" cstate="print"/>
            <a:srcRect l="2830" t="2884" r="3930" b="3921"/>
            <a:stretch/>
          </p:blipFill>
          <p:spPr bwMode="auto">
            <a:xfrm>
              <a:off x="1492087" y="6084887"/>
              <a:ext cx="370494" cy="37049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/>
            <p:cNvPicPr preferRelativeResize="0">
              <a:picLocks noChangeArrowheads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82878" y="5882846"/>
              <a:ext cx="250524" cy="25302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10"/>
            <a:stretch/>
          </p:blipFill>
          <p:spPr>
            <a:xfrm>
              <a:off x="2217598" y="5940864"/>
              <a:ext cx="442435" cy="693391"/>
            </a:xfrm>
            <a:prstGeom prst="rect">
              <a:avLst/>
            </a:prstGeom>
          </p:spPr>
        </p:pic>
      </p:grpSp>
      <p:grpSp>
        <p:nvGrpSpPr>
          <p:cNvPr id="23" name="그룹 22"/>
          <p:cNvGrpSpPr/>
          <p:nvPr userDrawn="1"/>
        </p:nvGrpSpPr>
        <p:grpSpPr>
          <a:xfrm>
            <a:off x="1972859" y="5044483"/>
            <a:ext cx="3353057" cy="2603560"/>
            <a:chOff x="-693024" y="5044483"/>
            <a:chExt cx="3353057" cy="2603560"/>
          </a:xfrm>
        </p:grpSpPr>
        <p:sp>
          <p:nvSpPr>
            <p:cNvPr id="24" name="원호 23"/>
            <p:cNvSpPr/>
            <p:nvPr/>
          </p:nvSpPr>
          <p:spPr>
            <a:xfrm>
              <a:off x="-693024" y="5179695"/>
              <a:ext cx="1773338" cy="2321864"/>
            </a:xfrm>
            <a:prstGeom prst="arc">
              <a:avLst>
                <a:gd name="adj1" fmla="val 16200000"/>
                <a:gd name="adj2" fmla="val 52371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17647" y="5179695"/>
              <a:ext cx="936565" cy="2339674"/>
            </a:xfrm>
            <a:prstGeom prst="rect">
              <a:avLst/>
            </a:prstGeom>
          </p:spPr>
        </p:pic>
        <p:sp>
          <p:nvSpPr>
            <p:cNvPr id="26" name="원호 25"/>
            <p:cNvSpPr/>
            <p:nvPr/>
          </p:nvSpPr>
          <p:spPr>
            <a:xfrm>
              <a:off x="-517479" y="5161885"/>
              <a:ext cx="1812113" cy="2357484"/>
            </a:xfrm>
            <a:prstGeom prst="arc">
              <a:avLst>
                <a:gd name="adj1" fmla="val 16953114"/>
                <a:gd name="adj2" fmla="val 471982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원호 26"/>
            <p:cNvSpPr/>
            <p:nvPr/>
          </p:nvSpPr>
          <p:spPr>
            <a:xfrm>
              <a:off x="-137980" y="5055755"/>
              <a:ext cx="1812113" cy="2592288"/>
            </a:xfrm>
            <a:prstGeom prst="arc">
              <a:avLst>
                <a:gd name="adj1" fmla="val 17214549"/>
                <a:gd name="adj2" fmla="val 425745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원호 27"/>
            <p:cNvSpPr/>
            <p:nvPr/>
          </p:nvSpPr>
          <p:spPr>
            <a:xfrm>
              <a:off x="130594" y="5055755"/>
              <a:ext cx="1812113" cy="2592288"/>
            </a:xfrm>
            <a:prstGeom prst="arc">
              <a:avLst>
                <a:gd name="adj1" fmla="val 17214549"/>
                <a:gd name="adj2" fmla="val 425745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원호 28"/>
            <p:cNvSpPr/>
            <p:nvPr/>
          </p:nvSpPr>
          <p:spPr>
            <a:xfrm>
              <a:off x="1104093" y="5044483"/>
              <a:ext cx="1455315" cy="2592288"/>
            </a:xfrm>
            <a:prstGeom prst="arc">
              <a:avLst>
                <a:gd name="adj1" fmla="val 17214549"/>
                <a:gd name="adj2" fmla="val 425745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0" name="Picture 2"/>
            <p:cNvPicPr preferRelativeResize="0">
              <a:picLocks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83" t="3764" r="5653" b="3638"/>
            <a:stretch/>
          </p:blipFill>
          <p:spPr bwMode="auto">
            <a:xfrm>
              <a:off x="955190" y="6537308"/>
              <a:ext cx="180000" cy="180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"/>
            <p:cNvPicPr preferRelativeResize="0">
              <a:picLocks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56890" y="6334978"/>
              <a:ext cx="286768" cy="28676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 preferRelativeResize="0">
              <a:picLocks noChangeArrowheads="1"/>
            </p:cNvPicPr>
            <p:nvPr/>
          </p:nvPicPr>
          <p:blipFill rotWithShape="1">
            <a:blip r:embed="rId6" cstate="print"/>
            <a:srcRect l="2830" t="2884" r="3930" b="3921"/>
            <a:stretch/>
          </p:blipFill>
          <p:spPr bwMode="auto">
            <a:xfrm>
              <a:off x="1492087" y="6084887"/>
              <a:ext cx="370494" cy="37049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5"/>
            <p:cNvPicPr preferRelativeResize="0">
              <a:picLocks noChangeArrowheads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82878" y="5882846"/>
              <a:ext cx="250524" cy="25302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10"/>
            <a:stretch/>
          </p:blipFill>
          <p:spPr>
            <a:xfrm>
              <a:off x="2217598" y="5940864"/>
              <a:ext cx="442435" cy="693391"/>
            </a:xfrm>
            <a:prstGeom prst="rect">
              <a:avLst/>
            </a:prstGeom>
          </p:spPr>
        </p:pic>
      </p:grpSp>
      <p:grpSp>
        <p:nvGrpSpPr>
          <p:cNvPr id="36" name="그룹 35"/>
          <p:cNvGrpSpPr/>
          <p:nvPr userDrawn="1"/>
        </p:nvGrpSpPr>
        <p:grpSpPr>
          <a:xfrm>
            <a:off x="4647640" y="5044483"/>
            <a:ext cx="3353057" cy="2603560"/>
            <a:chOff x="-693024" y="5044483"/>
            <a:chExt cx="3353057" cy="2603560"/>
          </a:xfrm>
        </p:grpSpPr>
        <p:sp>
          <p:nvSpPr>
            <p:cNvPr id="37" name="원호 36"/>
            <p:cNvSpPr/>
            <p:nvPr/>
          </p:nvSpPr>
          <p:spPr>
            <a:xfrm>
              <a:off x="-693024" y="5179695"/>
              <a:ext cx="1773338" cy="2321864"/>
            </a:xfrm>
            <a:prstGeom prst="arc">
              <a:avLst>
                <a:gd name="adj1" fmla="val 16200000"/>
                <a:gd name="adj2" fmla="val 52371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17647" y="5179695"/>
              <a:ext cx="936565" cy="2339674"/>
            </a:xfrm>
            <a:prstGeom prst="rect">
              <a:avLst/>
            </a:prstGeom>
          </p:spPr>
        </p:pic>
        <p:sp>
          <p:nvSpPr>
            <p:cNvPr id="39" name="원호 38"/>
            <p:cNvSpPr/>
            <p:nvPr/>
          </p:nvSpPr>
          <p:spPr>
            <a:xfrm>
              <a:off x="-517479" y="5161885"/>
              <a:ext cx="1812113" cy="2357484"/>
            </a:xfrm>
            <a:prstGeom prst="arc">
              <a:avLst>
                <a:gd name="adj1" fmla="val 16953114"/>
                <a:gd name="adj2" fmla="val 471982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원호 39"/>
            <p:cNvSpPr/>
            <p:nvPr/>
          </p:nvSpPr>
          <p:spPr>
            <a:xfrm>
              <a:off x="-137980" y="5055755"/>
              <a:ext cx="1812113" cy="2592288"/>
            </a:xfrm>
            <a:prstGeom prst="arc">
              <a:avLst>
                <a:gd name="adj1" fmla="val 17214549"/>
                <a:gd name="adj2" fmla="val 425745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원호 40"/>
            <p:cNvSpPr/>
            <p:nvPr/>
          </p:nvSpPr>
          <p:spPr>
            <a:xfrm>
              <a:off x="130594" y="5055755"/>
              <a:ext cx="1812113" cy="2592288"/>
            </a:xfrm>
            <a:prstGeom prst="arc">
              <a:avLst>
                <a:gd name="adj1" fmla="val 17214549"/>
                <a:gd name="adj2" fmla="val 425745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원호 41"/>
            <p:cNvSpPr/>
            <p:nvPr/>
          </p:nvSpPr>
          <p:spPr>
            <a:xfrm>
              <a:off x="1104093" y="5044483"/>
              <a:ext cx="1455315" cy="2592288"/>
            </a:xfrm>
            <a:prstGeom prst="arc">
              <a:avLst>
                <a:gd name="adj1" fmla="val 17214549"/>
                <a:gd name="adj2" fmla="val 425745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3" name="Picture 2"/>
            <p:cNvPicPr preferRelativeResize="0">
              <a:picLocks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83" t="3764" r="5653" b="3638"/>
            <a:stretch/>
          </p:blipFill>
          <p:spPr bwMode="auto">
            <a:xfrm>
              <a:off x="955190" y="6537308"/>
              <a:ext cx="180000" cy="180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3"/>
            <p:cNvPicPr preferRelativeResize="0">
              <a:picLocks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56890" y="6334978"/>
              <a:ext cx="286768" cy="28676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"/>
            <p:cNvPicPr preferRelativeResize="0">
              <a:picLocks noChangeArrowheads="1"/>
            </p:cNvPicPr>
            <p:nvPr/>
          </p:nvPicPr>
          <p:blipFill rotWithShape="1">
            <a:blip r:embed="rId6" cstate="print"/>
            <a:srcRect l="2830" t="2884" r="3930" b="3921"/>
            <a:stretch/>
          </p:blipFill>
          <p:spPr bwMode="auto">
            <a:xfrm>
              <a:off x="1492087" y="6084887"/>
              <a:ext cx="370494" cy="37049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/>
            <p:cNvPicPr preferRelativeResize="0">
              <a:picLocks noChangeArrowheads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82878" y="5882846"/>
              <a:ext cx="250524" cy="25302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10"/>
            <a:stretch/>
          </p:blipFill>
          <p:spPr>
            <a:xfrm>
              <a:off x="2217598" y="5940864"/>
              <a:ext cx="442435" cy="693391"/>
            </a:xfrm>
            <a:prstGeom prst="rect">
              <a:avLst/>
            </a:prstGeom>
          </p:spPr>
        </p:pic>
      </p:grpSp>
      <p:grpSp>
        <p:nvGrpSpPr>
          <p:cNvPr id="49" name="그룹 48"/>
          <p:cNvGrpSpPr/>
          <p:nvPr userDrawn="1"/>
        </p:nvGrpSpPr>
        <p:grpSpPr>
          <a:xfrm>
            <a:off x="7329834" y="5044483"/>
            <a:ext cx="3353057" cy="2603560"/>
            <a:chOff x="-693024" y="5044483"/>
            <a:chExt cx="3353057" cy="2603560"/>
          </a:xfrm>
        </p:grpSpPr>
        <p:sp>
          <p:nvSpPr>
            <p:cNvPr id="50" name="원호 49"/>
            <p:cNvSpPr/>
            <p:nvPr/>
          </p:nvSpPr>
          <p:spPr>
            <a:xfrm>
              <a:off x="-693024" y="5179695"/>
              <a:ext cx="1773338" cy="2321864"/>
            </a:xfrm>
            <a:prstGeom prst="arc">
              <a:avLst>
                <a:gd name="adj1" fmla="val 16200000"/>
                <a:gd name="adj2" fmla="val 52371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17647" y="5179695"/>
              <a:ext cx="936565" cy="2339674"/>
            </a:xfrm>
            <a:prstGeom prst="rect">
              <a:avLst/>
            </a:prstGeom>
          </p:spPr>
        </p:pic>
        <p:sp>
          <p:nvSpPr>
            <p:cNvPr id="52" name="원호 51"/>
            <p:cNvSpPr/>
            <p:nvPr/>
          </p:nvSpPr>
          <p:spPr>
            <a:xfrm>
              <a:off x="-517479" y="5161885"/>
              <a:ext cx="1812113" cy="2357484"/>
            </a:xfrm>
            <a:prstGeom prst="arc">
              <a:avLst>
                <a:gd name="adj1" fmla="val 16953114"/>
                <a:gd name="adj2" fmla="val 471982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원호 52"/>
            <p:cNvSpPr/>
            <p:nvPr/>
          </p:nvSpPr>
          <p:spPr>
            <a:xfrm>
              <a:off x="-137980" y="5055755"/>
              <a:ext cx="1812113" cy="2592288"/>
            </a:xfrm>
            <a:prstGeom prst="arc">
              <a:avLst>
                <a:gd name="adj1" fmla="val 17214549"/>
                <a:gd name="adj2" fmla="val 425745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원호 53"/>
            <p:cNvSpPr/>
            <p:nvPr/>
          </p:nvSpPr>
          <p:spPr>
            <a:xfrm>
              <a:off x="130594" y="5055755"/>
              <a:ext cx="1812113" cy="2592288"/>
            </a:xfrm>
            <a:prstGeom prst="arc">
              <a:avLst>
                <a:gd name="adj1" fmla="val 17214549"/>
                <a:gd name="adj2" fmla="val 425745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원호 54"/>
            <p:cNvSpPr/>
            <p:nvPr/>
          </p:nvSpPr>
          <p:spPr>
            <a:xfrm>
              <a:off x="1104093" y="5044483"/>
              <a:ext cx="1455315" cy="2592288"/>
            </a:xfrm>
            <a:prstGeom prst="arc">
              <a:avLst>
                <a:gd name="adj1" fmla="val 17214549"/>
                <a:gd name="adj2" fmla="val 4257456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56" name="Picture 2"/>
            <p:cNvPicPr preferRelativeResize="0">
              <a:picLocks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83" t="3764" r="5653" b="3638"/>
            <a:stretch/>
          </p:blipFill>
          <p:spPr bwMode="auto">
            <a:xfrm>
              <a:off x="955190" y="6537308"/>
              <a:ext cx="180000" cy="1800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/>
            <p:cNvPicPr preferRelativeResize="0">
              <a:picLocks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56890" y="6334978"/>
              <a:ext cx="286768" cy="28676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4"/>
            <p:cNvPicPr preferRelativeResize="0">
              <a:picLocks noChangeArrowheads="1"/>
            </p:cNvPicPr>
            <p:nvPr/>
          </p:nvPicPr>
          <p:blipFill rotWithShape="1">
            <a:blip r:embed="rId6" cstate="print"/>
            <a:srcRect l="2830" t="2884" r="3930" b="3921"/>
            <a:stretch/>
          </p:blipFill>
          <p:spPr bwMode="auto">
            <a:xfrm>
              <a:off x="1492087" y="6084887"/>
              <a:ext cx="370494" cy="37049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5"/>
            <p:cNvPicPr preferRelativeResize="0">
              <a:picLocks noChangeArrowheads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82878" y="5882846"/>
              <a:ext cx="250524" cy="25302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10"/>
            <a:stretch/>
          </p:blipFill>
          <p:spPr>
            <a:xfrm>
              <a:off x="2217598" y="5940864"/>
              <a:ext cx="442435" cy="693391"/>
            </a:xfrm>
            <a:prstGeom prst="rect">
              <a:avLst/>
            </a:prstGeom>
          </p:spPr>
        </p:pic>
      </p:grpSp>
      <p:sp>
        <p:nvSpPr>
          <p:cNvPr id="62" name="타원 8"/>
          <p:cNvSpPr/>
          <p:nvPr userDrawn="1"/>
        </p:nvSpPr>
        <p:spPr>
          <a:xfrm>
            <a:off x="2092497" y="758495"/>
            <a:ext cx="565726" cy="1149928"/>
          </a:xfrm>
          <a:custGeom>
            <a:avLst/>
            <a:gdLst/>
            <a:ahLst/>
            <a:cxnLst/>
            <a:rect l="l" t="t" r="r" b="b"/>
            <a:pathLst>
              <a:path w="565726" h="1149928">
                <a:moveTo>
                  <a:pt x="565726" y="0"/>
                </a:moveTo>
                <a:lnTo>
                  <a:pt x="565726" y="1149928"/>
                </a:lnTo>
                <a:cubicBezTo>
                  <a:pt x="252341" y="1145384"/>
                  <a:pt x="0" y="889643"/>
                  <a:pt x="0" y="574964"/>
                </a:cubicBezTo>
                <a:cubicBezTo>
                  <a:pt x="0" y="260285"/>
                  <a:pt x="252341" y="4544"/>
                  <a:pt x="565726" y="0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붙</a:t>
            </a:r>
            <a:endParaRPr lang="en-US" altLang="ko-KR" sz="18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18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이</a:t>
            </a:r>
            <a:endParaRPr lang="en-US" altLang="ko-KR" sz="18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18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기</a:t>
            </a:r>
            <a:endParaRPr lang="ko-KR" altLang="en-US" sz="18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63" name="타원 8"/>
          <p:cNvSpPr/>
          <p:nvPr userDrawn="1"/>
        </p:nvSpPr>
        <p:spPr>
          <a:xfrm>
            <a:off x="4346426" y="468263"/>
            <a:ext cx="990000" cy="1980000"/>
          </a:xfrm>
          <a:custGeom>
            <a:avLst/>
            <a:gdLst/>
            <a:ahLst/>
            <a:cxnLst/>
            <a:rect l="l" t="t" r="r" b="b"/>
            <a:pathLst>
              <a:path w="565726" h="1149928">
                <a:moveTo>
                  <a:pt x="565726" y="0"/>
                </a:moveTo>
                <a:lnTo>
                  <a:pt x="565726" y="1149928"/>
                </a:lnTo>
                <a:cubicBezTo>
                  <a:pt x="252341" y="1145384"/>
                  <a:pt x="0" y="889643"/>
                  <a:pt x="0" y="574964"/>
                </a:cubicBezTo>
                <a:cubicBezTo>
                  <a:pt x="0" y="260285"/>
                  <a:pt x="252341" y="4544"/>
                  <a:pt x="565726" y="0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붙</a:t>
            </a:r>
            <a:endParaRPr lang="en-US" altLang="ko-KR" sz="18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18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이</a:t>
            </a:r>
            <a:endParaRPr lang="en-US" altLang="ko-KR" sz="18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18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기</a:t>
            </a:r>
            <a:endParaRPr lang="ko-KR" altLang="en-US" sz="18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64" name="타원 8"/>
          <p:cNvSpPr/>
          <p:nvPr userDrawn="1"/>
        </p:nvSpPr>
        <p:spPr>
          <a:xfrm>
            <a:off x="6930876" y="756535"/>
            <a:ext cx="1080000" cy="2160000"/>
          </a:xfrm>
          <a:custGeom>
            <a:avLst/>
            <a:gdLst/>
            <a:ahLst/>
            <a:cxnLst/>
            <a:rect l="l" t="t" r="r" b="b"/>
            <a:pathLst>
              <a:path w="565726" h="1149928">
                <a:moveTo>
                  <a:pt x="565726" y="0"/>
                </a:moveTo>
                <a:lnTo>
                  <a:pt x="565726" y="1149928"/>
                </a:lnTo>
                <a:cubicBezTo>
                  <a:pt x="252341" y="1145384"/>
                  <a:pt x="0" y="889643"/>
                  <a:pt x="0" y="574964"/>
                </a:cubicBezTo>
                <a:cubicBezTo>
                  <a:pt x="0" y="260285"/>
                  <a:pt x="252341" y="4544"/>
                  <a:pt x="565726" y="0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붙</a:t>
            </a:r>
            <a:endParaRPr lang="en-US" altLang="ko-KR" sz="18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18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이</a:t>
            </a:r>
            <a:endParaRPr lang="en-US" altLang="ko-KR" sz="18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18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기</a:t>
            </a:r>
            <a:endParaRPr lang="ko-KR" altLang="en-US" sz="18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65" name="타원 8"/>
          <p:cNvSpPr/>
          <p:nvPr userDrawn="1"/>
        </p:nvSpPr>
        <p:spPr>
          <a:xfrm>
            <a:off x="9785566" y="2340671"/>
            <a:ext cx="900000" cy="1800000"/>
          </a:xfrm>
          <a:custGeom>
            <a:avLst/>
            <a:gdLst/>
            <a:ahLst/>
            <a:cxnLst/>
            <a:rect l="l" t="t" r="r" b="b"/>
            <a:pathLst>
              <a:path w="565726" h="1149928">
                <a:moveTo>
                  <a:pt x="565726" y="0"/>
                </a:moveTo>
                <a:lnTo>
                  <a:pt x="565726" y="1149928"/>
                </a:lnTo>
                <a:cubicBezTo>
                  <a:pt x="252341" y="1145384"/>
                  <a:pt x="0" y="889643"/>
                  <a:pt x="0" y="574964"/>
                </a:cubicBezTo>
                <a:cubicBezTo>
                  <a:pt x="0" y="260285"/>
                  <a:pt x="252341" y="4544"/>
                  <a:pt x="565726" y="0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붙</a:t>
            </a:r>
            <a:endParaRPr lang="en-US" altLang="ko-KR" sz="18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18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이</a:t>
            </a:r>
            <a:endParaRPr lang="en-US" altLang="ko-KR" sz="18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18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기</a:t>
            </a:r>
            <a:endParaRPr lang="ko-KR" altLang="en-US" sz="18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cxnSp>
        <p:nvCxnSpPr>
          <p:cNvPr id="66" name="직선 연결선 65"/>
          <p:cNvCxnSpPr/>
          <p:nvPr userDrawn="1"/>
        </p:nvCxnSpPr>
        <p:spPr>
          <a:xfrm>
            <a:off x="0" y="5076775"/>
            <a:ext cx="106934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8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행성(목성,토성,천왕성,해왕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-794"/>
            <a:ext cx="2673350" cy="756126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2673351" y="-795"/>
            <a:ext cx="2673350" cy="756126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5346701" y="-796"/>
            <a:ext cx="2673350" cy="756126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8020051" y="-797"/>
            <a:ext cx="2673350" cy="756126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0" y="5076775"/>
            <a:ext cx="106934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8"/>
          <p:cNvSpPr/>
          <p:nvPr userDrawn="1"/>
        </p:nvSpPr>
        <p:spPr>
          <a:xfrm>
            <a:off x="9245566" y="4429023"/>
            <a:ext cx="1440000" cy="2880000"/>
          </a:xfrm>
          <a:custGeom>
            <a:avLst/>
            <a:gdLst/>
            <a:ahLst/>
            <a:cxnLst/>
            <a:rect l="l" t="t" r="r" b="b"/>
            <a:pathLst>
              <a:path w="565726" h="1149928">
                <a:moveTo>
                  <a:pt x="565726" y="0"/>
                </a:moveTo>
                <a:lnTo>
                  <a:pt x="565726" y="1149928"/>
                </a:lnTo>
                <a:cubicBezTo>
                  <a:pt x="252341" y="1145384"/>
                  <a:pt x="0" y="889643"/>
                  <a:pt x="0" y="574964"/>
                </a:cubicBezTo>
                <a:cubicBezTo>
                  <a:pt x="0" y="260285"/>
                  <a:pt x="252341" y="4544"/>
                  <a:pt x="565726" y="0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붙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이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기</a:t>
            </a:r>
            <a:endParaRPr lang="ko-KR" altLang="en-US" sz="20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-1525590" y="5065664"/>
            <a:ext cx="4267906" cy="2654389"/>
            <a:chOff x="-1525590" y="5065662"/>
            <a:chExt cx="4267906" cy="2654389"/>
          </a:xfrm>
        </p:grpSpPr>
        <p:grpSp>
          <p:nvGrpSpPr>
            <p:cNvPr id="13" name="그룹 12"/>
            <p:cNvGrpSpPr/>
            <p:nvPr/>
          </p:nvGrpSpPr>
          <p:grpSpPr>
            <a:xfrm>
              <a:off x="-1525590" y="5065662"/>
              <a:ext cx="3542394" cy="2603560"/>
              <a:chOff x="-1525590" y="5065662"/>
              <a:chExt cx="3542394" cy="2603560"/>
            </a:xfrm>
          </p:grpSpPr>
          <p:sp>
            <p:nvSpPr>
              <p:cNvPr id="16" name="원호 15"/>
              <p:cNvSpPr/>
              <p:nvPr/>
            </p:nvSpPr>
            <p:spPr>
              <a:xfrm>
                <a:off x="-1525590" y="5200874"/>
                <a:ext cx="1773338" cy="2321864"/>
              </a:xfrm>
              <a:prstGeom prst="arc">
                <a:avLst>
                  <a:gd name="adj1" fmla="val 18686816"/>
                  <a:gd name="adj2" fmla="val 3044441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원호 16"/>
              <p:cNvSpPr/>
              <p:nvPr/>
            </p:nvSpPr>
            <p:spPr>
              <a:xfrm>
                <a:off x="-1350045" y="5183064"/>
                <a:ext cx="1812113" cy="2357484"/>
              </a:xfrm>
              <a:prstGeom prst="arc">
                <a:avLst>
                  <a:gd name="adj1" fmla="val 17725871"/>
                  <a:gd name="adj2" fmla="val 3909563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원호 17"/>
              <p:cNvSpPr/>
              <p:nvPr/>
            </p:nvSpPr>
            <p:spPr>
              <a:xfrm>
                <a:off x="-1062012" y="5076934"/>
                <a:ext cx="1812113" cy="2592288"/>
              </a:xfrm>
              <a:prstGeom prst="arc">
                <a:avLst>
                  <a:gd name="adj1" fmla="val 16899874"/>
                  <a:gd name="adj2" fmla="val 4257456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원호 18"/>
              <p:cNvSpPr/>
              <p:nvPr/>
            </p:nvSpPr>
            <p:spPr>
              <a:xfrm>
                <a:off x="-773980" y="5076934"/>
                <a:ext cx="1812113" cy="2592288"/>
              </a:xfrm>
              <a:prstGeom prst="arc">
                <a:avLst>
                  <a:gd name="adj1" fmla="val 16843848"/>
                  <a:gd name="adj2" fmla="val 4257456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원호 19"/>
              <p:cNvSpPr/>
              <p:nvPr/>
            </p:nvSpPr>
            <p:spPr>
              <a:xfrm>
                <a:off x="271527" y="5065662"/>
                <a:ext cx="1455315" cy="2592288"/>
              </a:xfrm>
              <a:prstGeom prst="arc">
                <a:avLst>
                  <a:gd name="adj1" fmla="val 17214549"/>
                  <a:gd name="adj2" fmla="val 4431892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21" name="Picture 2"/>
              <p:cNvPicPr preferRelativeResize="0">
                <a:picLocks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983" t="3764" r="5653" b="3638"/>
              <a:stretch/>
            </p:blipFill>
            <p:spPr bwMode="auto">
              <a:xfrm>
                <a:off x="64642" y="6794457"/>
                <a:ext cx="180000" cy="180000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"/>
              <p:cNvPicPr preferRelativeResize="0">
                <a:picLocks noChangeArrowheads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6140" y="6579697"/>
                <a:ext cx="286768" cy="286768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4"/>
              <p:cNvPicPr preferRelativeResize="0">
                <a:picLocks noChangeArrowheads="1"/>
              </p:cNvPicPr>
              <p:nvPr/>
            </p:nvPicPr>
            <p:blipFill rotWithShape="1">
              <a:blip r:embed="rId5" cstate="print"/>
              <a:srcRect l="2830" t="2884" r="3930" b="3921"/>
              <a:stretch/>
            </p:blipFill>
            <p:spPr bwMode="auto">
              <a:xfrm>
                <a:off x="562642" y="6320425"/>
                <a:ext cx="370494" cy="370494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5"/>
              <p:cNvPicPr preferRelativeResize="0">
                <a:picLocks noChangeArrowheads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3224" y="6149858"/>
                <a:ext cx="250524" cy="253029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"/>
              <p:cNvPicPr preferRelativeResize="0">
                <a:picLocks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343258" y="6300912"/>
                <a:ext cx="673546" cy="67354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원호 13"/>
            <p:cNvSpPr/>
            <p:nvPr/>
          </p:nvSpPr>
          <p:spPr>
            <a:xfrm>
              <a:off x="510251" y="5146702"/>
              <a:ext cx="1812113" cy="2573349"/>
            </a:xfrm>
            <a:prstGeom prst="arc">
              <a:avLst>
                <a:gd name="adj1" fmla="val 16737077"/>
                <a:gd name="adj2" fmla="val 39095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5" name="그림 14"/>
            <p:cNvPicPr preferRelativeResize="0"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5408">
              <a:off x="1790962" y="6093690"/>
              <a:ext cx="951354" cy="432434"/>
            </a:xfrm>
            <a:prstGeom prst="rect">
              <a:avLst/>
            </a:prstGeom>
          </p:spPr>
        </p:pic>
      </p:grpSp>
      <p:sp>
        <p:nvSpPr>
          <p:cNvPr id="27" name="타원 8"/>
          <p:cNvSpPr/>
          <p:nvPr userDrawn="1"/>
        </p:nvSpPr>
        <p:spPr>
          <a:xfrm>
            <a:off x="681856" y="1789564"/>
            <a:ext cx="1980000" cy="3960000"/>
          </a:xfrm>
          <a:custGeom>
            <a:avLst/>
            <a:gdLst/>
            <a:ahLst/>
            <a:cxnLst/>
            <a:rect l="l" t="t" r="r" b="b"/>
            <a:pathLst>
              <a:path w="565726" h="1149928">
                <a:moveTo>
                  <a:pt x="565726" y="0"/>
                </a:moveTo>
                <a:lnTo>
                  <a:pt x="565726" y="1149928"/>
                </a:lnTo>
                <a:cubicBezTo>
                  <a:pt x="252341" y="1145384"/>
                  <a:pt x="0" y="889643"/>
                  <a:pt x="0" y="574964"/>
                </a:cubicBezTo>
                <a:cubicBezTo>
                  <a:pt x="0" y="260285"/>
                  <a:pt x="252341" y="4544"/>
                  <a:pt x="565726" y="0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붙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이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기</a:t>
            </a:r>
            <a:endParaRPr lang="ko-KR" altLang="en-US" sz="20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grpSp>
        <p:nvGrpSpPr>
          <p:cNvPr id="28" name="그룹 27"/>
          <p:cNvGrpSpPr/>
          <p:nvPr userDrawn="1"/>
        </p:nvGrpSpPr>
        <p:grpSpPr>
          <a:xfrm>
            <a:off x="1098230" y="4994136"/>
            <a:ext cx="4037178" cy="3118249"/>
            <a:chOff x="1098229" y="4994134"/>
            <a:chExt cx="4037178" cy="3118249"/>
          </a:xfrm>
        </p:grpSpPr>
        <p:grpSp>
          <p:nvGrpSpPr>
            <p:cNvPr id="29" name="그룹 28"/>
            <p:cNvGrpSpPr/>
            <p:nvPr/>
          </p:nvGrpSpPr>
          <p:grpSpPr>
            <a:xfrm>
              <a:off x="1098229" y="4994134"/>
              <a:ext cx="4037178" cy="3118249"/>
              <a:chOff x="1098229" y="4994134"/>
              <a:chExt cx="4037178" cy="3118249"/>
            </a:xfrm>
          </p:grpSpPr>
          <p:sp>
            <p:nvSpPr>
              <p:cNvPr id="31" name="원호 30"/>
              <p:cNvSpPr/>
              <p:nvPr/>
            </p:nvSpPr>
            <p:spPr>
              <a:xfrm>
                <a:off x="1098229" y="5520095"/>
                <a:ext cx="1812113" cy="2592288"/>
              </a:xfrm>
              <a:prstGeom prst="arc">
                <a:avLst>
                  <a:gd name="adj1" fmla="val 18494565"/>
                  <a:gd name="adj2" fmla="val 2525543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원호 31"/>
              <p:cNvSpPr/>
              <p:nvPr/>
            </p:nvSpPr>
            <p:spPr>
              <a:xfrm>
                <a:off x="1386261" y="5436815"/>
                <a:ext cx="1812113" cy="2675568"/>
              </a:xfrm>
              <a:prstGeom prst="arc">
                <a:avLst>
                  <a:gd name="adj1" fmla="val 17458866"/>
                  <a:gd name="adj2" fmla="val 2612336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원호 32"/>
              <p:cNvSpPr/>
              <p:nvPr/>
            </p:nvSpPr>
            <p:spPr>
              <a:xfrm>
                <a:off x="2178348" y="5076934"/>
                <a:ext cx="1708735" cy="3035449"/>
              </a:xfrm>
              <a:prstGeom prst="arc">
                <a:avLst>
                  <a:gd name="adj1" fmla="val 16866442"/>
                  <a:gd name="adj2" fmla="val 3324348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34" name="Picture 4"/>
              <p:cNvPicPr preferRelativeResize="0">
                <a:picLocks noChangeArrowheads="1"/>
              </p:cNvPicPr>
              <p:nvPr/>
            </p:nvPicPr>
            <p:blipFill rotWithShape="1">
              <a:blip r:embed="rId5" cstate="print"/>
              <a:srcRect l="2830" t="2884" r="3930" b="3921"/>
              <a:stretch/>
            </p:blipFill>
            <p:spPr bwMode="auto">
              <a:xfrm>
                <a:off x="2722883" y="6763586"/>
                <a:ext cx="370494" cy="370494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5"/>
              <p:cNvPicPr preferRelativeResize="0">
                <a:picLocks noChangeArrowheads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63465" y="6593019"/>
                <a:ext cx="250524" cy="253029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2"/>
              <p:cNvPicPr preferRelativeResize="0">
                <a:picLocks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03498" y="6638968"/>
                <a:ext cx="648000" cy="6480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원호 36"/>
              <p:cNvSpPr/>
              <p:nvPr/>
            </p:nvSpPr>
            <p:spPr>
              <a:xfrm>
                <a:off x="2608096" y="4994134"/>
                <a:ext cx="1812113" cy="3016802"/>
              </a:xfrm>
              <a:prstGeom prst="arc">
                <a:avLst>
                  <a:gd name="adj1" fmla="val 17161139"/>
                  <a:gd name="adj2" fmla="val 3363665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원호 38"/>
              <p:cNvSpPr/>
              <p:nvPr/>
            </p:nvSpPr>
            <p:spPr>
              <a:xfrm>
                <a:off x="3064730" y="4995630"/>
                <a:ext cx="1812113" cy="3037210"/>
              </a:xfrm>
              <a:prstGeom prst="arc">
                <a:avLst>
                  <a:gd name="adj1" fmla="val 17181413"/>
                  <a:gd name="adj2" fmla="val 3346499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40" name="Picture 2"/>
              <p:cNvPicPr preferRelativeResize="0">
                <a:picLocks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0" t="6086" r="4649" b="3624"/>
              <a:stretch/>
            </p:blipFill>
            <p:spPr bwMode="auto">
              <a:xfrm>
                <a:off x="4703407" y="6184708"/>
                <a:ext cx="432000" cy="43200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" name="그림 29"/>
            <p:cNvPicPr preferRelativeResize="0"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663">
              <a:off x="3861306" y="6339514"/>
              <a:ext cx="1091514" cy="496143"/>
            </a:xfrm>
            <a:prstGeom prst="rect">
              <a:avLst/>
            </a:prstGeom>
          </p:spPr>
        </p:pic>
      </p:grpSp>
      <p:sp>
        <p:nvSpPr>
          <p:cNvPr id="41" name="타원 6"/>
          <p:cNvSpPr/>
          <p:nvPr userDrawn="1"/>
        </p:nvSpPr>
        <p:spPr>
          <a:xfrm>
            <a:off x="4060719" y="797626"/>
            <a:ext cx="1278463" cy="5942354"/>
          </a:xfrm>
          <a:custGeom>
            <a:avLst/>
            <a:gdLst/>
            <a:ahLst/>
            <a:cxnLst/>
            <a:rect l="l" t="t" r="r" b="b"/>
            <a:pathLst>
              <a:path w="1278463" h="5942354">
                <a:moveTo>
                  <a:pt x="1265793" y="0"/>
                </a:moveTo>
                <a:lnTo>
                  <a:pt x="1278463" y="2395"/>
                </a:lnTo>
                <a:lnTo>
                  <a:pt x="1278463" y="5939960"/>
                </a:lnTo>
                <a:cubicBezTo>
                  <a:pt x="1274374" y="5942122"/>
                  <a:pt x="1270089" y="5942354"/>
                  <a:pt x="1265793" y="5942354"/>
                </a:cubicBezTo>
                <a:cubicBezTo>
                  <a:pt x="1023490" y="5942354"/>
                  <a:pt x="815406" y="5202246"/>
                  <a:pt x="725492" y="4145125"/>
                </a:cubicBezTo>
                <a:cubicBezTo>
                  <a:pt x="295656" y="3934440"/>
                  <a:pt x="0" y="3488269"/>
                  <a:pt x="0" y="2972174"/>
                </a:cubicBezTo>
                <a:cubicBezTo>
                  <a:pt x="0" y="2456159"/>
                  <a:pt x="295565" y="2010047"/>
                  <a:pt x="725293" y="1799321"/>
                </a:cubicBezTo>
                <a:cubicBezTo>
                  <a:pt x="815132" y="741085"/>
                  <a:pt x="1023330" y="0"/>
                  <a:pt x="1265793" y="0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>
                <a:latin typeface="a바보온달" panose="02020600000000000000" pitchFamily="18" charset="-127"/>
                <a:ea typeface="a바보온달" panose="02020600000000000000" pitchFamily="18" charset="-127"/>
              </a:rPr>
              <a:t>붙</a:t>
            </a:r>
            <a:endParaRPr lang="en-US" altLang="ko-KR" sz="18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1800" dirty="0">
                <a:latin typeface="a바보온달" panose="02020600000000000000" pitchFamily="18" charset="-127"/>
                <a:ea typeface="a바보온달" panose="02020600000000000000" pitchFamily="18" charset="-127"/>
              </a:rPr>
              <a:t>이</a:t>
            </a:r>
            <a:endParaRPr lang="en-US" altLang="ko-KR" sz="18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1800" dirty="0">
                <a:latin typeface="a바보온달" panose="02020600000000000000" pitchFamily="18" charset="-127"/>
                <a:ea typeface="a바보온달" panose="02020600000000000000" pitchFamily="18" charset="-127"/>
              </a:rPr>
              <a:t>기</a:t>
            </a:r>
          </a:p>
        </p:txBody>
      </p:sp>
      <p:grpSp>
        <p:nvGrpSpPr>
          <p:cNvPr id="42" name="그룹 41"/>
          <p:cNvGrpSpPr/>
          <p:nvPr userDrawn="1"/>
        </p:nvGrpSpPr>
        <p:grpSpPr>
          <a:xfrm>
            <a:off x="3888058" y="4895274"/>
            <a:ext cx="3620399" cy="3217109"/>
            <a:chOff x="3888057" y="5006912"/>
            <a:chExt cx="3620399" cy="3217109"/>
          </a:xfrm>
        </p:grpSpPr>
        <p:grpSp>
          <p:nvGrpSpPr>
            <p:cNvPr id="43" name="그룹 42"/>
            <p:cNvGrpSpPr/>
            <p:nvPr/>
          </p:nvGrpSpPr>
          <p:grpSpPr>
            <a:xfrm>
              <a:off x="3888057" y="5006912"/>
              <a:ext cx="3419719" cy="3217109"/>
              <a:chOff x="2042612" y="4317149"/>
              <a:chExt cx="3419719" cy="3538822"/>
            </a:xfrm>
          </p:grpSpPr>
          <p:grpSp>
            <p:nvGrpSpPr>
              <p:cNvPr id="46" name="그룹 45"/>
              <p:cNvGrpSpPr/>
              <p:nvPr/>
            </p:nvGrpSpPr>
            <p:grpSpPr>
              <a:xfrm>
                <a:off x="2042612" y="4317149"/>
                <a:ext cx="3419719" cy="3538822"/>
                <a:chOff x="2042612" y="4317149"/>
                <a:chExt cx="3419719" cy="3538822"/>
              </a:xfrm>
            </p:grpSpPr>
            <p:sp>
              <p:nvSpPr>
                <p:cNvPr id="48" name="원호 47"/>
                <p:cNvSpPr/>
                <p:nvPr/>
              </p:nvSpPr>
              <p:spPr>
                <a:xfrm>
                  <a:off x="2431768" y="5076934"/>
                  <a:ext cx="1455315" cy="2592129"/>
                </a:xfrm>
                <a:prstGeom prst="arc">
                  <a:avLst>
                    <a:gd name="adj1" fmla="val 17527495"/>
                    <a:gd name="adj2" fmla="val 2770002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9" name="원호 48"/>
                <p:cNvSpPr/>
                <p:nvPr/>
              </p:nvSpPr>
              <p:spPr>
                <a:xfrm>
                  <a:off x="2042612" y="4410268"/>
                  <a:ext cx="2398864" cy="3445703"/>
                </a:xfrm>
                <a:prstGeom prst="arc">
                  <a:avLst>
                    <a:gd name="adj1" fmla="val 17612496"/>
                    <a:gd name="adj2" fmla="val 2765383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0" name="원호 49"/>
                <p:cNvSpPr/>
                <p:nvPr/>
              </p:nvSpPr>
              <p:spPr>
                <a:xfrm>
                  <a:off x="2277119" y="4317149"/>
                  <a:ext cx="2664296" cy="3504400"/>
                </a:xfrm>
                <a:prstGeom prst="arc">
                  <a:avLst>
                    <a:gd name="adj1" fmla="val 17952344"/>
                    <a:gd name="adj2" fmla="val 2795039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pic>
              <p:nvPicPr>
                <p:cNvPr id="51" name="Picture 2"/>
                <p:cNvPicPr preferRelativeResize="0">
                  <a:picLocks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50" t="6086" r="4649" b="3624"/>
                <a:stretch/>
              </p:blipFill>
              <p:spPr bwMode="auto">
                <a:xfrm>
                  <a:off x="4682859" y="6196404"/>
                  <a:ext cx="432000" cy="47520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3" name="원호 52"/>
                <p:cNvSpPr/>
                <p:nvPr/>
              </p:nvSpPr>
              <p:spPr>
                <a:xfrm>
                  <a:off x="2798035" y="4358383"/>
                  <a:ext cx="2664296" cy="3274888"/>
                </a:xfrm>
                <a:prstGeom prst="arc">
                  <a:avLst>
                    <a:gd name="adj1" fmla="val 18077873"/>
                    <a:gd name="adj2" fmla="val 2929697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pic>
            <p:nvPicPr>
              <p:cNvPr id="47" name="그림 46"/>
              <p:cNvPicPr preferRelativeResize="0"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02597">
                <a:off x="3868388" y="6349796"/>
                <a:ext cx="992285" cy="545757"/>
              </a:xfrm>
              <a:prstGeom prst="rect">
                <a:avLst/>
              </a:prstGeom>
            </p:spPr>
          </p:pic>
        </p:grpSp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6" r="-3948" b="11501"/>
            <a:stretch/>
          </p:blipFill>
          <p:spPr>
            <a:xfrm>
              <a:off x="5365544" y="7092662"/>
              <a:ext cx="576000" cy="541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3"/>
            <p:cNvPicPr preferRelativeResize="0">
              <a:picLocks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0" t="3673" r="26361" b="3914"/>
            <a:stretch/>
          </p:blipFill>
          <p:spPr bwMode="auto">
            <a:xfrm>
              <a:off x="7076456" y="6444991"/>
              <a:ext cx="432000" cy="432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타원 8"/>
          <p:cNvSpPr/>
          <p:nvPr userDrawn="1"/>
        </p:nvSpPr>
        <p:spPr>
          <a:xfrm>
            <a:off x="6605776" y="3491274"/>
            <a:ext cx="1404000" cy="2808000"/>
          </a:xfrm>
          <a:custGeom>
            <a:avLst/>
            <a:gdLst/>
            <a:ahLst/>
            <a:cxnLst/>
            <a:rect l="l" t="t" r="r" b="b"/>
            <a:pathLst>
              <a:path w="565726" h="1149928">
                <a:moveTo>
                  <a:pt x="565726" y="0"/>
                </a:moveTo>
                <a:lnTo>
                  <a:pt x="565726" y="1149928"/>
                </a:lnTo>
                <a:cubicBezTo>
                  <a:pt x="252341" y="1145384"/>
                  <a:pt x="0" y="889643"/>
                  <a:pt x="0" y="574964"/>
                </a:cubicBezTo>
                <a:cubicBezTo>
                  <a:pt x="0" y="260285"/>
                  <a:pt x="252341" y="4544"/>
                  <a:pt x="565726" y="0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붙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이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기</a:t>
            </a:r>
            <a:endParaRPr lang="ko-KR" altLang="en-US" sz="20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grpSp>
        <p:nvGrpSpPr>
          <p:cNvPr id="55" name="그룹 54"/>
          <p:cNvGrpSpPr/>
          <p:nvPr userDrawn="1"/>
        </p:nvGrpSpPr>
        <p:grpSpPr>
          <a:xfrm>
            <a:off x="5736326" y="4932759"/>
            <a:ext cx="3645767" cy="3148331"/>
            <a:chOff x="5736326" y="4932759"/>
            <a:chExt cx="3645767" cy="3148331"/>
          </a:xfrm>
        </p:grpSpPr>
        <p:sp>
          <p:nvSpPr>
            <p:cNvPr id="56" name="원호 55"/>
            <p:cNvSpPr/>
            <p:nvPr/>
          </p:nvSpPr>
          <p:spPr>
            <a:xfrm>
              <a:off x="5736326" y="5271537"/>
              <a:ext cx="2398864" cy="2809553"/>
            </a:xfrm>
            <a:prstGeom prst="arc">
              <a:avLst>
                <a:gd name="adj1" fmla="val 20283930"/>
                <a:gd name="adj2" fmla="val 1690049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원호 56"/>
            <p:cNvSpPr/>
            <p:nvPr/>
          </p:nvSpPr>
          <p:spPr>
            <a:xfrm>
              <a:off x="5947145" y="5055673"/>
              <a:ext cx="2664296" cy="2977169"/>
            </a:xfrm>
            <a:prstGeom prst="arc">
              <a:avLst>
                <a:gd name="adj1" fmla="val 17489297"/>
                <a:gd name="adj2" fmla="val 259744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58" name="Picture 2"/>
            <p:cNvPicPr preferRelativeResize="0">
              <a:picLocks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" t="6086" r="4649" b="3624"/>
            <a:stretch/>
          </p:blipFill>
          <p:spPr bwMode="auto">
            <a:xfrm>
              <a:off x="8365940" y="6683428"/>
              <a:ext cx="432000" cy="432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원호 58"/>
            <p:cNvSpPr/>
            <p:nvPr/>
          </p:nvSpPr>
          <p:spPr>
            <a:xfrm>
              <a:off x="6491750" y="4932759"/>
              <a:ext cx="2664296" cy="3088810"/>
            </a:xfrm>
            <a:prstGeom prst="arc">
              <a:avLst>
                <a:gd name="adj1" fmla="val 17885025"/>
                <a:gd name="adj2" fmla="val 259744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61" name="Picture 3"/>
            <p:cNvPicPr preferRelativeResize="0">
              <a:picLocks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0" t="3673" r="26361" b="3914"/>
            <a:stretch/>
          </p:blipFill>
          <p:spPr bwMode="auto">
            <a:xfrm>
              <a:off x="8914093" y="6455624"/>
              <a:ext cx="468000" cy="46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32"/>
            <a:stretch/>
          </p:blipFill>
          <p:spPr>
            <a:xfrm>
              <a:off x="8033553" y="6671836"/>
              <a:ext cx="529373" cy="1020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3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접기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1918486"/>
              </p:ext>
            </p:extLst>
          </p:nvPr>
        </p:nvGraphicFramePr>
        <p:xfrm>
          <a:off x="5" y="2"/>
          <a:ext cx="10693386" cy="756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77"/>
                <a:gridCol w="594077"/>
                <a:gridCol w="594077"/>
                <a:gridCol w="594077"/>
                <a:gridCol w="594077"/>
                <a:gridCol w="594077"/>
                <a:gridCol w="594077"/>
                <a:gridCol w="594077"/>
                <a:gridCol w="594077"/>
                <a:gridCol w="594077"/>
                <a:gridCol w="594077"/>
                <a:gridCol w="594077"/>
                <a:gridCol w="594077"/>
                <a:gridCol w="594077"/>
                <a:gridCol w="594077"/>
                <a:gridCol w="594077"/>
                <a:gridCol w="594077"/>
                <a:gridCol w="594077"/>
              </a:tblGrid>
              <a:tr h="7561263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*</a:t>
                      </a:r>
                      <a:r>
                        <a:rPr lang="ko-KR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책</a:t>
                      </a:r>
                      <a:r>
                        <a:rPr lang="ko-KR" alt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 표지와 첫 페이지 사이에 붙이기</a:t>
                      </a:r>
                      <a:r>
                        <a:rPr lang="en-US" altLang="ko-KR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*</a:t>
                      </a:r>
                      <a:endParaRPr lang="ko-KR" altLang="en-US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기린L" panose="02020600000000000000" pitchFamily="18" charset="-127"/>
                        <a:ea typeface="a기린L" panose="02020600000000000000" pitchFamily="18" charset="-127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수성</a:t>
                      </a:r>
                      <a:r>
                        <a:rPr lang="ko-KR" altLang="en-US" baseline="0" dirty="0" smtClean="0"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 붙이기</a:t>
                      </a:r>
                      <a:endParaRPr lang="ko-KR" altLang="en-US" dirty="0">
                        <a:latin typeface="a기린L" panose="02020600000000000000" pitchFamily="18" charset="-127"/>
                        <a:ea typeface="a기린L" panose="02020600000000000000" pitchFamily="18" charset="-127"/>
                      </a:endParaRP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1">
                          <a:lumMod val="75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vert="vert"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금성 붙이기</a:t>
                      </a:r>
                      <a:endParaRPr lang="ko-KR" altLang="en-US" dirty="0">
                        <a:latin typeface="a기린L" panose="02020600000000000000" pitchFamily="18" charset="-127"/>
                        <a:ea typeface="a기린L" panose="02020600000000000000" pitchFamily="18" charset="-127"/>
                      </a:endParaRP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1">
                          <a:lumMod val="75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기린L" panose="02020600000000000000" pitchFamily="18" charset="-127"/>
                        <a:ea typeface="a기린L" panose="02020600000000000000" pitchFamily="18" charset="-127"/>
                      </a:endParaRP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지구 붙이기</a:t>
                      </a: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1">
                          <a:lumMod val="75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기린L" panose="02020600000000000000" pitchFamily="18" charset="-127"/>
                        <a:ea typeface="a기린L" panose="02020600000000000000" pitchFamily="18" charset="-127"/>
                      </a:endParaRP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화성 붙이기</a:t>
                      </a: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1">
                          <a:lumMod val="75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기린L" panose="02020600000000000000" pitchFamily="18" charset="-127"/>
                        <a:ea typeface="a기린L" panose="02020600000000000000" pitchFamily="18" charset="-127"/>
                      </a:endParaRP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목성 붙이기</a:t>
                      </a: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1">
                          <a:lumMod val="75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기린L" panose="02020600000000000000" pitchFamily="18" charset="-127"/>
                        <a:ea typeface="a기린L" panose="02020600000000000000" pitchFamily="18" charset="-127"/>
                      </a:endParaRP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토성 붙이기</a:t>
                      </a: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1">
                          <a:lumMod val="75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기린L" panose="02020600000000000000" pitchFamily="18" charset="-127"/>
                        <a:ea typeface="a기린L" panose="02020600000000000000" pitchFamily="18" charset="-127"/>
                      </a:endParaRP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천왕성 붙이기</a:t>
                      </a: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1">
                          <a:lumMod val="75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기린L" panose="02020600000000000000" pitchFamily="18" charset="-127"/>
                        <a:ea typeface="a기린L" panose="02020600000000000000" pitchFamily="18" charset="-127"/>
                      </a:endParaRP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해왕성 붙이기</a:t>
                      </a: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1">
                          <a:lumMod val="75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a기린L" panose="02020600000000000000" pitchFamily="18" charset="-127"/>
                        <a:ea typeface="a기린L" panose="02020600000000000000" pitchFamily="18" charset="-127"/>
                      </a:endParaRP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*</a:t>
                      </a:r>
                      <a:r>
                        <a:rPr lang="ko-KR" alt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책</a:t>
                      </a:r>
                      <a:r>
                        <a:rPr lang="ko-KR" alt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 표지와 끝 페이지 사이에 붙이기</a:t>
                      </a:r>
                      <a:r>
                        <a:rPr lang="en-US" altLang="ko-KR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기린L" panose="02020600000000000000" pitchFamily="18" charset="-127"/>
                          <a:ea typeface="a기린L" panose="02020600000000000000" pitchFamily="18" charset="-127"/>
                        </a:rPr>
                        <a:t>*</a:t>
                      </a:r>
                      <a:endParaRPr lang="ko-KR" alt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기린L" panose="02020600000000000000" pitchFamily="18" charset="-127"/>
                        <a:ea typeface="a기린L" panose="02020600000000000000" pitchFamily="18" charset="-127"/>
                      </a:endParaRPr>
                    </a:p>
                  </a:txBody>
                  <a:tcPr vert="vert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82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행성(꾸미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 preferRelativeResize="0">
            <a:picLocks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3" t="3764" r="5653" b="3638"/>
          <a:stretch/>
        </p:blipFill>
        <p:spPr bwMode="auto">
          <a:xfrm>
            <a:off x="90116" y="563439"/>
            <a:ext cx="1152000" cy="115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 preferRelativeResize="0">
            <a:picLocks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6991" y="208662"/>
            <a:ext cx="1980000" cy="198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 preferRelativeResize="0">
            <a:picLocks noChangeArrowheads="1"/>
          </p:cNvPicPr>
          <p:nvPr userDrawn="1"/>
        </p:nvPicPr>
        <p:blipFill rotWithShape="1">
          <a:blip r:embed="rId5" cstate="print"/>
          <a:srcRect l="2830" t="2884" r="3930" b="3921"/>
          <a:stretch/>
        </p:blipFill>
        <p:spPr bwMode="auto">
          <a:xfrm>
            <a:off x="3546500" y="138854"/>
            <a:ext cx="2160000" cy="216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 preferRelativeResize="0">
            <a:picLocks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6086" r="4649" b="3624"/>
          <a:stretch/>
        </p:blipFill>
        <p:spPr bwMode="auto">
          <a:xfrm>
            <a:off x="7720247" y="1597438"/>
            <a:ext cx="2808000" cy="2808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 preferRelativeResize="0">
            <a:picLocks noChangeArrowheads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40" t="3673" r="26361" b="3914"/>
          <a:stretch/>
        </p:blipFill>
        <p:spPr bwMode="auto">
          <a:xfrm>
            <a:off x="7178743" y="4504073"/>
            <a:ext cx="2880000" cy="288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 preferRelativeResize="0">
            <a:picLocks noChangeArrowheads="1"/>
          </p:cNvPicPr>
          <p:nvPr userDrawn="1"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6049" y="218132"/>
            <a:ext cx="1800000" cy="180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 preferRelativeResize="0">
            <a:picLocks noChangeArrowheads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866" y="2275104"/>
            <a:ext cx="3960000" cy="39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 preferRelativeResize="0"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3257" y="2866191"/>
            <a:ext cx="59436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3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행성(그림삽입,꾸미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 preferRelativeResize="0">
            <a:picLocks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3" t="3764" r="5653" b="3638"/>
          <a:stretch/>
        </p:blipFill>
        <p:spPr bwMode="auto">
          <a:xfrm>
            <a:off x="90116" y="563439"/>
            <a:ext cx="1152000" cy="115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 preferRelativeResize="0">
            <a:picLocks noChangeArrowheads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6991" y="208662"/>
            <a:ext cx="1980000" cy="198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 preferRelativeResize="0">
            <a:picLocks noChangeArrowheads="1"/>
          </p:cNvPicPr>
          <p:nvPr userDrawn="1"/>
        </p:nvPicPr>
        <p:blipFill rotWithShape="1">
          <a:blip r:embed="rId5" cstate="print"/>
          <a:srcRect l="2830" t="2884" r="3930" b="3921"/>
          <a:stretch/>
        </p:blipFill>
        <p:spPr bwMode="auto">
          <a:xfrm>
            <a:off x="3546500" y="138854"/>
            <a:ext cx="2160000" cy="216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 preferRelativeResize="0">
            <a:picLocks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6086" r="4649" b="3624"/>
          <a:stretch/>
        </p:blipFill>
        <p:spPr bwMode="auto">
          <a:xfrm>
            <a:off x="7720247" y="1597438"/>
            <a:ext cx="2808000" cy="2808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 preferRelativeResize="0">
            <a:picLocks noChangeArrowheads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40" t="3673" r="26361" b="3914"/>
          <a:stretch/>
        </p:blipFill>
        <p:spPr bwMode="auto">
          <a:xfrm>
            <a:off x="7178743" y="4504073"/>
            <a:ext cx="2880000" cy="288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 preferRelativeResize="0">
            <a:picLocks noChangeArrowheads="1"/>
          </p:cNvPicPr>
          <p:nvPr userDrawn="1"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6049" y="218132"/>
            <a:ext cx="1800000" cy="180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 preferRelativeResize="0">
            <a:picLocks noChangeArrowheads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866" y="2275104"/>
            <a:ext cx="3960000" cy="396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 1"/>
          <p:cNvSpPr/>
          <p:nvPr userDrawn="1"/>
        </p:nvSpPr>
        <p:spPr>
          <a:xfrm>
            <a:off x="90116" y="554007"/>
            <a:ext cx="1152000" cy="1152000"/>
          </a:xfrm>
          <a:prstGeom prst="ellipse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 smtClean="0"/>
              <a:t>3.2cm</a:t>
            </a:r>
            <a:endParaRPr lang="ko-KR" altLang="en-US" sz="1800" dirty="0"/>
          </a:p>
        </p:txBody>
      </p:sp>
      <p:sp>
        <p:nvSpPr>
          <p:cNvPr id="14" name="타원 13"/>
          <p:cNvSpPr/>
          <p:nvPr userDrawn="1"/>
        </p:nvSpPr>
        <p:spPr>
          <a:xfrm>
            <a:off x="1398135" y="204739"/>
            <a:ext cx="1980000" cy="1980000"/>
          </a:xfrm>
          <a:prstGeom prst="ellipse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5.5cm</a:t>
            </a:r>
            <a:endParaRPr lang="ko-KR" altLang="en-US" dirty="0"/>
          </a:p>
        </p:txBody>
      </p:sp>
      <p:sp>
        <p:nvSpPr>
          <p:cNvPr id="15" name="타원 14"/>
          <p:cNvSpPr/>
          <p:nvPr userDrawn="1"/>
        </p:nvSpPr>
        <p:spPr>
          <a:xfrm>
            <a:off x="3552107" y="142374"/>
            <a:ext cx="2160000" cy="2160000"/>
          </a:xfrm>
          <a:prstGeom prst="ellipse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6cm</a:t>
            </a:r>
            <a:endParaRPr lang="ko-KR" altLang="en-US" dirty="0"/>
          </a:p>
        </p:txBody>
      </p:sp>
      <p:sp>
        <p:nvSpPr>
          <p:cNvPr id="16" name="타원 15"/>
          <p:cNvSpPr/>
          <p:nvPr userDrawn="1"/>
        </p:nvSpPr>
        <p:spPr>
          <a:xfrm>
            <a:off x="6569387" y="216814"/>
            <a:ext cx="1800000" cy="1800000"/>
          </a:xfrm>
          <a:prstGeom prst="ellipse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5cm</a:t>
            </a:r>
            <a:endParaRPr lang="ko-KR" altLang="en-US" dirty="0"/>
          </a:p>
        </p:txBody>
      </p:sp>
      <p:sp>
        <p:nvSpPr>
          <p:cNvPr id="17" name="타원 16"/>
          <p:cNvSpPr/>
          <p:nvPr userDrawn="1"/>
        </p:nvSpPr>
        <p:spPr>
          <a:xfrm>
            <a:off x="113866" y="2281096"/>
            <a:ext cx="3960000" cy="3960000"/>
          </a:xfrm>
          <a:prstGeom prst="ellipse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11cm</a:t>
            </a:r>
            <a:endParaRPr lang="ko-KR" altLang="en-US" dirty="0"/>
          </a:p>
        </p:txBody>
      </p:sp>
      <p:sp>
        <p:nvSpPr>
          <p:cNvPr id="18" name="타원 6"/>
          <p:cNvSpPr/>
          <p:nvPr userDrawn="1"/>
        </p:nvSpPr>
        <p:spPr>
          <a:xfrm>
            <a:off x="4867057" y="1176468"/>
            <a:ext cx="1278463" cy="5942354"/>
          </a:xfrm>
          <a:custGeom>
            <a:avLst/>
            <a:gdLst/>
            <a:ahLst/>
            <a:cxnLst/>
            <a:rect l="l" t="t" r="r" b="b"/>
            <a:pathLst>
              <a:path w="1278463" h="5942354">
                <a:moveTo>
                  <a:pt x="1265793" y="0"/>
                </a:moveTo>
                <a:lnTo>
                  <a:pt x="1278463" y="2395"/>
                </a:lnTo>
                <a:lnTo>
                  <a:pt x="1278463" y="5939960"/>
                </a:lnTo>
                <a:cubicBezTo>
                  <a:pt x="1274374" y="5942122"/>
                  <a:pt x="1270089" y="5942354"/>
                  <a:pt x="1265793" y="5942354"/>
                </a:cubicBezTo>
                <a:cubicBezTo>
                  <a:pt x="1023490" y="5942354"/>
                  <a:pt x="815406" y="5202246"/>
                  <a:pt x="725492" y="4145125"/>
                </a:cubicBezTo>
                <a:cubicBezTo>
                  <a:pt x="295656" y="3934440"/>
                  <a:pt x="0" y="3488269"/>
                  <a:pt x="0" y="2972174"/>
                </a:cubicBezTo>
                <a:cubicBezTo>
                  <a:pt x="0" y="2456159"/>
                  <a:pt x="295565" y="2010047"/>
                  <a:pt x="725293" y="1799321"/>
                </a:cubicBezTo>
                <a:cubicBezTo>
                  <a:pt x="815132" y="741085"/>
                  <a:pt x="1023330" y="0"/>
                  <a:pt x="1265793" y="0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19" name="타원 6"/>
          <p:cNvSpPr/>
          <p:nvPr userDrawn="1"/>
        </p:nvSpPr>
        <p:spPr>
          <a:xfrm flipH="1">
            <a:off x="6120086" y="1176468"/>
            <a:ext cx="1278463" cy="5942354"/>
          </a:xfrm>
          <a:custGeom>
            <a:avLst/>
            <a:gdLst/>
            <a:ahLst/>
            <a:cxnLst/>
            <a:rect l="l" t="t" r="r" b="b"/>
            <a:pathLst>
              <a:path w="1278463" h="5942354">
                <a:moveTo>
                  <a:pt x="1265793" y="0"/>
                </a:moveTo>
                <a:lnTo>
                  <a:pt x="1278463" y="2395"/>
                </a:lnTo>
                <a:lnTo>
                  <a:pt x="1278463" y="5939960"/>
                </a:lnTo>
                <a:cubicBezTo>
                  <a:pt x="1274374" y="5942122"/>
                  <a:pt x="1270089" y="5942354"/>
                  <a:pt x="1265793" y="5942354"/>
                </a:cubicBezTo>
                <a:cubicBezTo>
                  <a:pt x="1023490" y="5942354"/>
                  <a:pt x="815406" y="5202246"/>
                  <a:pt x="725492" y="4145125"/>
                </a:cubicBezTo>
                <a:cubicBezTo>
                  <a:pt x="295656" y="3934440"/>
                  <a:pt x="0" y="3488269"/>
                  <a:pt x="0" y="2972174"/>
                </a:cubicBezTo>
                <a:cubicBezTo>
                  <a:pt x="0" y="2456159"/>
                  <a:pt x="295565" y="2010047"/>
                  <a:pt x="725293" y="1799321"/>
                </a:cubicBezTo>
                <a:cubicBezTo>
                  <a:pt x="815132" y="741085"/>
                  <a:pt x="1023330" y="0"/>
                  <a:pt x="1265793" y="0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22" name="타원 21"/>
          <p:cNvSpPr/>
          <p:nvPr userDrawn="1"/>
        </p:nvSpPr>
        <p:spPr>
          <a:xfrm>
            <a:off x="7723722" y="1597399"/>
            <a:ext cx="2808000" cy="2808000"/>
          </a:xfrm>
          <a:prstGeom prst="ellipse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7.8cm</a:t>
            </a:r>
            <a:endParaRPr lang="ko-KR" altLang="en-US" dirty="0"/>
          </a:p>
        </p:txBody>
      </p:sp>
      <p:sp>
        <p:nvSpPr>
          <p:cNvPr id="23" name="타원 22"/>
          <p:cNvSpPr/>
          <p:nvPr userDrawn="1"/>
        </p:nvSpPr>
        <p:spPr>
          <a:xfrm>
            <a:off x="7188260" y="4500711"/>
            <a:ext cx="2880000" cy="2880000"/>
          </a:xfrm>
          <a:prstGeom prst="ellipse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8cm</a:t>
            </a:r>
            <a:endParaRPr lang="ko-KR" altLang="en-US" dirty="0"/>
          </a:p>
        </p:txBody>
      </p:sp>
      <p:pic>
        <p:nvPicPr>
          <p:cNvPr id="13" name="그림 12"/>
          <p:cNvPicPr preferRelativeResize="0"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3257" y="2866191"/>
            <a:ext cx="5943600" cy="2556000"/>
          </a:xfrm>
          <a:prstGeom prst="rect">
            <a:avLst/>
          </a:prstGeom>
        </p:spPr>
      </p:pic>
      <p:grpSp>
        <p:nvGrpSpPr>
          <p:cNvPr id="5" name="그룹 4"/>
          <p:cNvGrpSpPr/>
          <p:nvPr userDrawn="1"/>
        </p:nvGrpSpPr>
        <p:grpSpPr>
          <a:xfrm>
            <a:off x="4866250" y="1176468"/>
            <a:ext cx="2556807" cy="5925600"/>
            <a:chOff x="4866276" y="1182305"/>
            <a:chExt cx="2556807" cy="5925600"/>
          </a:xfr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50000"/>
              </a:schemeClr>
            </a:bgClr>
          </a:pattFill>
        </p:grpSpPr>
        <p:sp>
          <p:nvSpPr>
            <p:cNvPr id="3" name="타원 2"/>
            <p:cNvSpPr/>
            <p:nvPr userDrawn="1"/>
          </p:nvSpPr>
          <p:spPr>
            <a:xfrm>
              <a:off x="4866276" y="2843441"/>
              <a:ext cx="2556807" cy="26182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 userDrawn="1"/>
          </p:nvSpPr>
          <p:spPr>
            <a:xfrm>
              <a:off x="5564764" y="1182305"/>
              <a:ext cx="1149687" cy="5925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623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1" y="302803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1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D07D3-A7BE-46B3-A542-2614C2532131}" type="datetimeFigureOut">
              <a:rPr lang="ko-KR" altLang="en-US" smtClean="0"/>
              <a:t>2016-02-17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80" y="7008173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4" y="7008173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1686-E9D6-4A79-8123-50DB2750530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55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ctr" defTabSz="1043056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1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1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1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1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9887" flipH="1">
            <a:off x="2784351" y="4542700"/>
            <a:ext cx="1371813" cy="3184567"/>
          </a:xfrm>
          <a:prstGeom prst="rect">
            <a:avLst/>
          </a:prstGeom>
        </p:spPr>
      </p:pic>
      <p:sp>
        <p:nvSpPr>
          <p:cNvPr id="11" name="육각형 10"/>
          <p:cNvSpPr/>
          <p:nvPr/>
        </p:nvSpPr>
        <p:spPr>
          <a:xfrm>
            <a:off x="7061302" y="6660951"/>
            <a:ext cx="1896948" cy="459218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★김혜</a:t>
            </a:r>
            <a:r>
              <a:rPr lang="ko-KR" altLang="en-US" sz="2400" dirty="0">
                <a:solidFill>
                  <a:schemeClr val="tx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연</a:t>
            </a:r>
            <a:r>
              <a:rPr lang="ko-KR" altLang="en-US" sz="2400" dirty="0" smtClean="0">
                <a:solidFill>
                  <a:schemeClr val="tx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★</a:t>
            </a:r>
            <a:endParaRPr lang="ko-KR" altLang="en-US" sz="2400" dirty="0">
              <a:solidFill>
                <a:schemeClr val="tx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67" name="포인트가 5개인 별 66"/>
          <p:cNvSpPr/>
          <p:nvPr/>
        </p:nvSpPr>
        <p:spPr>
          <a:xfrm>
            <a:off x="9732989" y="2769059"/>
            <a:ext cx="360000" cy="3600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포인트가 5개인 별 84"/>
          <p:cNvSpPr/>
          <p:nvPr/>
        </p:nvSpPr>
        <p:spPr>
          <a:xfrm>
            <a:off x="1956463" y="5382147"/>
            <a:ext cx="360000" cy="3600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포인트가 5개인 별 85"/>
          <p:cNvSpPr/>
          <p:nvPr/>
        </p:nvSpPr>
        <p:spPr>
          <a:xfrm>
            <a:off x="1581199" y="1860913"/>
            <a:ext cx="360000" cy="360000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포인트가 5개인 별 86"/>
          <p:cNvSpPr/>
          <p:nvPr/>
        </p:nvSpPr>
        <p:spPr>
          <a:xfrm>
            <a:off x="8009777" y="5285343"/>
            <a:ext cx="252000" cy="252000"/>
          </a:xfrm>
          <a:prstGeom prst="star5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포인트가 5개인 별 87"/>
          <p:cNvSpPr/>
          <p:nvPr/>
        </p:nvSpPr>
        <p:spPr>
          <a:xfrm>
            <a:off x="4440384" y="4015629"/>
            <a:ext cx="252000" cy="2520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포인트가 5개인 별 88"/>
          <p:cNvSpPr/>
          <p:nvPr/>
        </p:nvSpPr>
        <p:spPr>
          <a:xfrm>
            <a:off x="3759198" y="6888506"/>
            <a:ext cx="252000" cy="2520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포인트가 5개인 별 89"/>
          <p:cNvSpPr/>
          <p:nvPr/>
        </p:nvSpPr>
        <p:spPr>
          <a:xfrm>
            <a:off x="7811905" y="3265863"/>
            <a:ext cx="252000" cy="252000"/>
          </a:xfrm>
          <a:prstGeom prst="star5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10891316" y="5127"/>
            <a:ext cx="1422052" cy="757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꾸미기</a:t>
            </a:r>
            <a:endParaRPr lang="en-US" altLang="ko-KR" sz="24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재료</a:t>
            </a:r>
            <a:r>
              <a:rPr lang="en-US" altLang="ko-KR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(</a:t>
            </a:r>
            <a:r>
              <a:rPr lang="ko-KR" altLang="en-US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표정</a:t>
            </a:r>
            <a:r>
              <a:rPr lang="en-US" altLang="ko-KR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)</a:t>
            </a:r>
          </a:p>
        </p:txBody>
      </p:sp>
      <p:sp>
        <p:nvSpPr>
          <p:cNvPr id="60" name="모서리가 둥근 직사각형 59"/>
          <p:cNvSpPr/>
          <p:nvPr/>
        </p:nvSpPr>
        <p:spPr>
          <a:xfrm>
            <a:off x="1695" y="-720874"/>
            <a:ext cx="1579503" cy="6130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북아트 표지</a:t>
            </a:r>
            <a:endParaRPr lang="ko-KR" altLang="en-US" sz="24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12" y="39055"/>
            <a:ext cx="5097586" cy="251744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2" y="5836305"/>
            <a:ext cx="1224136" cy="1178201"/>
          </a:xfrm>
          <a:prstGeom prst="rect">
            <a:avLst/>
          </a:prstGeom>
        </p:spPr>
      </p:pic>
      <p:grpSp>
        <p:nvGrpSpPr>
          <p:cNvPr id="42" name="그룹 41"/>
          <p:cNvGrpSpPr/>
          <p:nvPr/>
        </p:nvGrpSpPr>
        <p:grpSpPr>
          <a:xfrm rot="21345287">
            <a:off x="723848" y="6108420"/>
            <a:ext cx="405271" cy="360261"/>
            <a:chOff x="445353" y="766570"/>
            <a:chExt cx="381086" cy="354504"/>
          </a:xfrm>
        </p:grpSpPr>
        <p:sp>
          <p:nvSpPr>
            <p:cNvPr id="43" name="타원 42"/>
            <p:cNvSpPr/>
            <p:nvPr/>
          </p:nvSpPr>
          <p:spPr>
            <a:xfrm>
              <a:off x="445353" y="782752"/>
              <a:ext cx="67703" cy="14169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타원 43"/>
            <p:cNvSpPr/>
            <p:nvPr/>
          </p:nvSpPr>
          <p:spPr>
            <a:xfrm>
              <a:off x="758736" y="766570"/>
              <a:ext cx="67703" cy="14169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막힌 원호 44"/>
            <p:cNvSpPr/>
            <p:nvPr/>
          </p:nvSpPr>
          <p:spPr>
            <a:xfrm rot="10800000">
              <a:off x="527473" y="848733"/>
              <a:ext cx="252594" cy="272341"/>
            </a:xfrm>
            <a:prstGeom prst="blockArc">
              <a:avLst>
                <a:gd name="adj1" fmla="val 10581411"/>
                <a:gd name="adj2" fmla="val 215797"/>
                <a:gd name="adj3" fmla="val 185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0" y="2013065"/>
            <a:ext cx="935481" cy="935994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857640" y="2293631"/>
            <a:ext cx="322962" cy="348151"/>
            <a:chOff x="5904695" y="2520192"/>
            <a:chExt cx="322962" cy="348151"/>
          </a:xfrm>
        </p:grpSpPr>
        <p:grpSp>
          <p:nvGrpSpPr>
            <p:cNvPr id="69" name="그룹 68"/>
            <p:cNvGrpSpPr/>
            <p:nvPr/>
          </p:nvGrpSpPr>
          <p:grpSpPr>
            <a:xfrm rot="21140585">
              <a:off x="5939657" y="2652343"/>
              <a:ext cx="288000" cy="216000"/>
              <a:chOff x="1926319" y="968809"/>
              <a:chExt cx="659715" cy="311136"/>
            </a:xfrm>
          </p:grpSpPr>
          <p:sp>
            <p:nvSpPr>
              <p:cNvPr id="70" name="막힌 원호 69"/>
              <p:cNvSpPr/>
              <p:nvPr/>
            </p:nvSpPr>
            <p:spPr>
              <a:xfrm rot="10800000">
                <a:off x="1926319" y="968809"/>
                <a:ext cx="360041" cy="311136"/>
              </a:xfrm>
              <a:prstGeom prst="blockArc">
                <a:avLst>
                  <a:gd name="adj1" fmla="val 10581411"/>
                  <a:gd name="adj2" fmla="val 215797"/>
                  <a:gd name="adj3" fmla="val 18573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막힌 원호 70"/>
              <p:cNvSpPr/>
              <p:nvPr/>
            </p:nvSpPr>
            <p:spPr>
              <a:xfrm rot="10800000">
                <a:off x="2225993" y="968809"/>
                <a:ext cx="360041" cy="311136"/>
              </a:xfrm>
              <a:prstGeom prst="blockArc">
                <a:avLst>
                  <a:gd name="adj1" fmla="val 10581411"/>
                  <a:gd name="adj2" fmla="val 215797"/>
                  <a:gd name="adj3" fmla="val 18573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7" name="그룹 76"/>
            <p:cNvGrpSpPr/>
            <p:nvPr/>
          </p:nvGrpSpPr>
          <p:grpSpPr>
            <a:xfrm rot="21137619">
              <a:off x="5904695" y="2520192"/>
              <a:ext cx="307241" cy="160445"/>
              <a:chOff x="445353" y="766570"/>
              <a:chExt cx="381086" cy="157881"/>
            </a:xfrm>
          </p:grpSpPr>
          <p:sp>
            <p:nvSpPr>
              <p:cNvPr id="78" name="타원 77"/>
              <p:cNvSpPr/>
              <p:nvPr/>
            </p:nvSpPr>
            <p:spPr>
              <a:xfrm>
                <a:off x="445353" y="782752"/>
                <a:ext cx="67703" cy="14169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758736" y="766570"/>
                <a:ext cx="67703" cy="14169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96" y="3294809"/>
            <a:ext cx="1170968" cy="1168427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746300" y="3486783"/>
            <a:ext cx="328513" cy="293848"/>
            <a:chOff x="1241978" y="3847253"/>
            <a:chExt cx="328513" cy="293848"/>
          </a:xfrm>
        </p:grpSpPr>
        <p:sp>
          <p:nvSpPr>
            <p:cNvPr id="47" name="타원 46"/>
            <p:cNvSpPr/>
            <p:nvPr/>
          </p:nvSpPr>
          <p:spPr>
            <a:xfrm>
              <a:off x="1241978" y="3847253"/>
              <a:ext cx="75804" cy="120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타원 47"/>
            <p:cNvSpPr/>
            <p:nvPr/>
          </p:nvSpPr>
          <p:spPr>
            <a:xfrm>
              <a:off x="1494687" y="3847253"/>
              <a:ext cx="75804" cy="120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자유형 3"/>
            <p:cNvSpPr/>
            <p:nvPr/>
          </p:nvSpPr>
          <p:spPr>
            <a:xfrm>
              <a:off x="1259229" y="4035972"/>
              <a:ext cx="268651" cy="105129"/>
            </a:xfrm>
            <a:custGeom>
              <a:avLst/>
              <a:gdLst>
                <a:gd name="connsiteX0" fmla="*/ 2012 w 268651"/>
                <a:gd name="connsiteY0" fmla="*/ 0 h 105129"/>
                <a:gd name="connsiteX1" fmla="*/ 264771 w 268651"/>
                <a:gd name="connsiteY1" fmla="*/ 0 h 105129"/>
                <a:gd name="connsiteX2" fmla="*/ 149157 w 268651"/>
                <a:gd name="connsiteY2" fmla="*/ 105104 h 105129"/>
                <a:gd name="connsiteX3" fmla="*/ 2012 w 268651"/>
                <a:gd name="connsiteY3" fmla="*/ 0 h 10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51" h="105129">
                  <a:moveTo>
                    <a:pt x="2012" y="0"/>
                  </a:moveTo>
                  <a:cubicBezTo>
                    <a:pt x="21281" y="-17517"/>
                    <a:pt x="240247" y="-17517"/>
                    <a:pt x="264771" y="0"/>
                  </a:cubicBezTo>
                  <a:cubicBezTo>
                    <a:pt x="289295" y="17517"/>
                    <a:pt x="191198" y="103352"/>
                    <a:pt x="149157" y="105104"/>
                  </a:cubicBezTo>
                  <a:cubicBezTo>
                    <a:pt x="107116" y="106856"/>
                    <a:pt x="-17257" y="17517"/>
                    <a:pt x="20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02" y="2982256"/>
            <a:ext cx="1596749" cy="1596749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7823381" y="3271888"/>
            <a:ext cx="624792" cy="502708"/>
            <a:chOff x="6522108" y="4203519"/>
            <a:chExt cx="624792" cy="502708"/>
          </a:xfrm>
        </p:grpSpPr>
        <p:sp>
          <p:nvSpPr>
            <p:cNvPr id="81" name="막힌 원호 80"/>
            <p:cNvSpPr/>
            <p:nvPr/>
          </p:nvSpPr>
          <p:spPr>
            <a:xfrm>
              <a:off x="6905430" y="4203519"/>
              <a:ext cx="241470" cy="306351"/>
            </a:xfrm>
            <a:prstGeom prst="blockArc">
              <a:avLst>
                <a:gd name="adj1" fmla="val 10581411"/>
                <a:gd name="adj2" fmla="val 215797"/>
                <a:gd name="adj3" fmla="val 185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막힌 원호 81"/>
            <p:cNvSpPr/>
            <p:nvPr/>
          </p:nvSpPr>
          <p:spPr>
            <a:xfrm>
              <a:off x="6522108" y="4203520"/>
              <a:ext cx="241470" cy="306351"/>
            </a:xfrm>
            <a:prstGeom prst="blockArc">
              <a:avLst>
                <a:gd name="adj1" fmla="val 10581411"/>
                <a:gd name="adj2" fmla="val 215797"/>
                <a:gd name="adj3" fmla="val 185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자유형 82"/>
            <p:cNvSpPr/>
            <p:nvPr/>
          </p:nvSpPr>
          <p:spPr>
            <a:xfrm>
              <a:off x="6675619" y="4499282"/>
              <a:ext cx="295736" cy="206945"/>
            </a:xfrm>
            <a:custGeom>
              <a:avLst/>
              <a:gdLst>
                <a:gd name="connsiteX0" fmla="*/ 2012 w 268651"/>
                <a:gd name="connsiteY0" fmla="*/ 0 h 105129"/>
                <a:gd name="connsiteX1" fmla="*/ 264771 w 268651"/>
                <a:gd name="connsiteY1" fmla="*/ 0 h 105129"/>
                <a:gd name="connsiteX2" fmla="*/ 149157 w 268651"/>
                <a:gd name="connsiteY2" fmla="*/ 105104 h 105129"/>
                <a:gd name="connsiteX3" fmla="*/ 2012 w 268651"/>
                <a:gd name="connsiteY3" fmla="*/ 0 h 10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51" h="105129">
                  <a:moveTo>
                    <a:pt x="2012" y="0"/>
                  </a:moveTo>
                  <a:cubicBezTo>
                    <a:pt x="21281" y="-17517"/>
                    <a:pt x="240247" y="-17517"/>
                    <a:pt x="264771" y="0"/>
                  </a:cubicBezTo>
                  <a:cubicBezTo>
                    <a:pt x="289295" y="17517"/>
                    <a:pt x="191198" y="103352"/>
                    <a:pt x="149157" y="105104"/>
                  </a:cubicBezTo>
                  <a:cubicBezTo>
                    <a:pt x="107116" y="106856"/>
                    <a:pt x="-17257" y="17517"/>
                    <a:pt x="20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726">
            <a:off x="2223102" y="913464"/>
            <a:ext cx="2520280" cy="2523552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 rot="1155485">
            <a:off x="3391934" y="5558979"/>
            <a:ext cx="495704" cy="231493"/>
            <a:chOff x="3499402" y="5477603"/>
            <a:chExt cx="623162" cy="217276"/>
          </a:xfrm>
        </p:grpSpPr>
        <p:sp>
          <p:nvSpPr>
            <p:cNvPr id="7" name="자유형 6"/>
            <p:cNvSpPr/>
            <p:nvPr/>
          </p:nvSpPr>
          <p:spPr>
            <a:xfrm>
              <a:off x="3499402" y="5477603"/>
              <a:ext cx="178676" cy="168166"/>
            </a:xfrm>
            <a:custGeom>
              <a:avLst/>
              <a:gdLst>
                <a:gd name="connsiteX0" fmla="*/ 0 w 178676"/>
                <a:gd name="connsiteY0" fmla="*/ 0 h 168166"/>
                <a:gd name="connsiteX1" fmla="*/ 178676 w 178676"/>
                <a:gd name="connsiteY1" fmla="*/ 105104 h 168166"/>
                <a:gd name="connsiteX2" fmla="*/ 21021 w 178676"/>
                <a:gd name="connsiteY2" fmla="*/ 168166 h 16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676" h="168166">
                  <a:moveTo>
                    <a:pt x="0" y="0"/>
                  </a:moveTo>
                  <a:lnTo>
                    <a:pt x="178676" y="105104"/>
                  </a:lnTo>
                  <a:lnTo>
                    <a:pt x="21021" y="168166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 49"/>
            <p:cNvSpPr/>
            <p:nvPr/>
          </p:nvSpPr>
          <p:spPr>
            <a:xfrm flipH="1">
              <a:off x="3943888" y="5484673"/>
              <a:ext cx="178676" cy="168166"/>
            </a:xfrm>
            <a:custGeom>
              <a:avLst/>
              <a:gdLst>
                <a:gd name="connsiteX0" fmla="*/ 0 w 178676"/>
                <a:gd name="connsiteY0" fmla="*/ 0 h 168166"/>
                <a:gd name="connsiteX1" fmla="*/ 178676 w 178676"/>
                <a:gd name="connsiteY1" fmla="*/ 105104 h 168166"/>
                <a:gd name="connsiteX2" fmla="*/ 21021 w 178676"/>
                <a:gd name="connsiteY2" fmla="*/ 168166 h 16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676" h="168166">
                  <a:moveTo>
                    <a:pt x="0" y="0"/>
                  </a:moveTo>
                  <a:lnTo>
                    <a:pt x="178676" y="105104"/>
                  </a:lnTo>
                  <a:lnTo>
                    <a:pt x="21021" y="168166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3705332" y="5694879"/>
              <a:ext cx="1936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37" y="4936118"/>
            <a:ext cx="723893" cy="723893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9320196" y="5190650"/>
            <a:ext cx="197193" cy="191497"/>
            <a:chOff x="7224137" y="2178942"/>
            <a:chExt cx="197193" cy="191497"/>
          </a:xfrm>
        </p:grpSpPr>
        <p:grpSp>
          <p:nvGrpSpPr>
            <p:cNvPr id="63" name="그룹 62"/>
            <p:cNvGrpSpPr/>
            <p:nvPr/>
          </p:nvGrpSpPr>
          <p:grpSpPr>
            <a:xfrm rot="634835">
              <a:off x="7224137" y="2178942"/>
              <a:ext cx="197193" cy="75210"/>
              <a:chOff x="320706" y="803040"/>
              <a:chExt cx="255486" cy="159526"/>
            </a:xfrm>
          </p:grpSpPr>
          <p:sp>
            <p:nvSpPr>
              <p:cNvPr id="64" name="타원 63"/>
              <p:cNvSpPr/>
              <p:nvPr/>
            </p:nvSpPr>
            <p:spPr>
              <a:xfrm>
                <a:off x="320706" y="820868"/>
                <a:ext cx="67702" cy="14169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508490" y="803040"/>
                <a:ext cx="67702" cy="1417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6" name="자유형 15"/>
            <p:cNvSpPr/>
            <p:nvPr/>
          </p:nvSpPr>
          <p:spPr>
            <a:xfrm>
              <a:off x="7252139" y="2286357"/>
              <a:ext cx="126124" cy="84082"/>
            </a:xfrm>
            <a:custGeom>
              <a:avLst/>
              <a:gdLst>
                <a:gd name="connsiteX0" fmla="*/ 0 w 126124"/>
                <a:gd name="connsiteY0" fmla="*/ 0 h 84082"/>
                <a:gd name="connsiteX1" fmla="*/ 52552 w 126124"/>
                <a:gd name="connsiteY1" fmla="*/ 84082 h 84082"/>
                <a:gd name="connsiteX2" fmla="*/ 126124 w 126124"/>
                <a:gd name="connsiteY2" fmla="*/ 31531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24" h="84082">
                  <a:moveTo>
                    <a:pt x="0" y="0"/>
                  </a:moveTo>
                  <a:lnTo>
                    <a:pt x="52552" y="84082"/>
                  </a:lnTo>
                  <a:lnTo>
                    <a:pt x="126124" y="3153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71" y="5386675"/>
            <a:ext cx="997151" cy="1000399"/>
          </a:xfrm>
          <a:prstGeom prst="rect">
            <a:avLst/>
          </a:prstGeom>
        </p:spPr>
      </p:pic>
      <p:grpSp>
        <p:nvGrpSpPr>
          <p:cNvPr id="51" name="그룹 50"/>
          <p:cNvGrpSpPr/>
          <p:nvPr/>
        </p:nvGrpSpPr>
        <p:grpSpPr>
          <a:xfrm>
            <a:off x="6148418" y="5563189"/>
            <a:ext cx="307241" cy="360261"/>
            <a:chOff x="445353" y="766570"/>
            <a:chExt cx="381086" cy="354504"/>
          </a:xfrm>
        </p:grpSpPr>
        <p:sp>
          <p:nvSpPr>
            <p:cNvPr id="52" name="타원 51"/>
            <p:cNvSpPr/>
            <p:nvPr/>
          </p:nvSpPr>
          <p:spPr>
            <a:xfrm>
              <a:off x="445353" y="782752"/>
              <a:ext cx="67703" cy="14169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타원 52"/>
            <p:cNvSpPr/>
            <p:nvPr/>
          </p:nvSpPr>
          <p:spPr>
            <a:xfrm>
              <a:off x="758736" y="766570"/>
              <a:ext cx="67703" cy="14169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막힌 원호 53"/>
            <p:cNvSpPr/>
            <p:nvPr/>
          </p:nvSpPr>
          <p:spPr>
            <a:xfrm rot="10800000">
              <a:off x="527473" y="848733"/>
              <a:ext cx="252594" cy="272341"/>
            </a:xfrm>
            <a:prstGeom prst="blockArc">
              <a:avLst>
                <a:gd name="adj1" fmla="val 10581411"/>
                <a:gd name="adj2" fmla="val 215797"/>
                <a:gd name="adj3" fmla="val 185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3114452" y="1803781"/>
            <a:ext cx="792088" cy="608698"/>
            <a:chOff x="412126" y="796577"/>
            <a:chExt cx="429040" cy="391766"/>
          </a:xfrm>
        </p:grpSpPr>
        <p:sp>
          <p:nvSpPr>
            <p:cNvPr id="38" name="타원 37"/>
            <p:cNvSpPr/>
            <p:nvPr/>
          </p:nvSpPr>
          <p:spPr>
            <a:xfrm>
              <a:off x="412126" y="796577"/>
              <a:ext cx="69000" cy="15417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타원 39"/>
            <p:cNvSpPr/>
            <p:nvPr/>
          </p:nvSpPr>
          <p:spPr>
            <a:xfrm>
              <a:off x="772166" y="796577"/>
              <a:ext cx="69000" cy="15417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막힌 원호 40"/>
            <p:cNvSpPr/>
            <p:nvPr/>
          </p:nvSpPr>
          <p:spPr>
            <a:xfrm rot="10800000">
              <a:off x="450153" y="877207"/>
              <a:ext cx="360041" cy="311136"/>
            </a:xfrm>
            <a:prstGeom prst="blockArc">
              <a:avLst>
                <a:gd name="adj1" fmla="val 10581411"/>
                <a:gd name="adj2" fmla="val 30579"/>
                <a:gd name="adj3" fmla="val 1144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7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61889" y="1044327"/>
            <a:ext cx="291280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모든 행성에게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빛과 열을</a:t>
            </a:r>
            <a:r>
              <a:rPr lang="en-US" altLang="ko-KR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나눠주고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생물이 살 수 있게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만들어주는 고마운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항성이에요</a:t>
            </a:r>
            <a:r>
              <a:rPr lang="en-US" altLang="ko-KR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스스로 빛을 내는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고온의 천체를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항성이라고 해요</a:t>
            </a:r>
            <a:r>
              <a:rPr lang="en-US" altLang="ko-KR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태양은 태양계의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중심이 되는 항성으로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스스로 도는 자전을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하지 않는답니다</a:t>
            </a:r>
            <a:r>
              <a:rPr lang="en-US" altLang="ko-KR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태양의 크기는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지구의 약 </a:t>
            </a:r>
            <a:r>
              <a:rPr lang="en-US" altLang="ko-KR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109</a:t>
            </a:r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배의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엄청난 크기이며</a:t>
            </a:r>
            <a:r>
              <a:rPr lang="en-US" altLang="ko-KR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</a:t>
            </a: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태양의 표면 온도는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en-US" altLang="ko-KR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6000</a:t>
            </a:r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도 이상의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높은 온도를 가지고 있어요</a:t>
            </a:r>
            <a:r>
              <a:rPr lang="en-US" altLang="ko-KR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태양의 워낙 뜨거운 공기로 인해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직접 관측이 어렵고 표면의</a:t>
            </a:r>
            <a:endParaRPr lang="en-US" altLang="ko-KR" sz="18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r"/>
            <a:r>
              <a:rPr lang="ko-KR" altLang="en-US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상태로부터 추정한답니다</a:t>
            </a:r>
            <a:r>
              <a:rPr lang="en-US" altLang="ko-KR" sz="18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562724" y="5147541"/>
            <a:ext cx="4860000" cy="2194530"/>
          </a:xfrm>
          <a:prstGeom prst="roundRect">
            <a:avLst>
              <a:gd name="adj" fmla="val 8915"/>
            </a:avLst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포인트가 5개인 별 40"/>
          <p:cNvSpPr/>
          <p:nvPr/>
        </p:nvSpPr>
        <p:spPr>
          <a:xfrm>
            <a:off x="8020050" y="5428279"/>
            <a:ext cx="217305" cy="22456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포인트가 5개인 별 43"/>
          <p:cNvSpPr/>
          <p:nvPr/>
        </p:nvSpPr>
        <p:spPr>
          <a:xfrm>
            <a:off x="5886120" y="6255544"/>
            <a:ext cx="217305" cy="224560"/>
          </a:xfrm>
          <a:prstGeom prst="star5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포인트가 4개인 별 41"/>
          <p:cNvSpPr/>
          <p:nvPr/>
        </p:nvSpPr>
        <p:spPr>
          <a:xfrm>
            <a:off x="9890448" y="5622907"/>
            <a:ext cx="216024" cy="296189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포인트가 4개인 별 45"/>
          <p:cNvSpPr/>
          <p:nvPr/>
        </p:nvSpPr>
        <p:spPr>
          <a:xfrm>
            <a:off x="7358167" y="6839050"/>
            <a:ext cx="216024" cy="296189"/>
          </a:xfrm>
          <a:prstGeom prst="star4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포인트가 5개인 별 46"/>
          <p:cNvSpPr/>
          <p:nvPr/>
        </p:nvSpPr>
        <p:spPr>
          <a:xfrm>
            <a:off x="9710469" y="6953637"/>
            <a:ext cx="217305" cy="224560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5562724" y="180231"/>
            <a:ext cx="202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★우리의 태양계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5562724" y="4572719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★나만의 우주 그리기</a:t>
            </a:r>
          </a:p>
        </p:txBody>
      </p:sp>
      <p:cxnSp>
        <p:nvCxnSpPr>
          <p:cNvPr id="52" name="직선 연결선 51"/>
          <p:cNvCxnSpPr/>
          <p:nvPr/>
        </p:nvCxnSpPr>
        <p:spPr>
          <a:xfrm>
            <a:off x="5336426" y="-107801"/>
            <a:ext cx="0" cy="777686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2"/>
          <p:cNvSpPr/>
          <p:nvPr/>
        </p:nvSpPr>
        <p:spPr>
          <a:xfrm>
            <a:off x="1696" y="-720874"/>
            <a:ext cx="1384786" cy="6130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앞 페이지</a:t>
            </a:r>
            <a:endParaRPr lang="ko-KR" altLang="en-US" sz="24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548857" y="708795"/>
            <a:ext cx="4860000" cy="3636000"/>
          </a:xfrm>
          <a:prstGeom prst="roundRect">
            <a:avLst>
              <a:gd name="adj" fmla="val 5236"/>
            </a:avLst>
          </a:prstGeom>
          <a:blipFill>
            <a:blip r:embed="rId2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10884108" y="5325406"/>
            <a:ext cx="1625226" cy="18098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← 도형을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이용하여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나만의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 멋진 우주를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그려보세요</a:t>
            </a:r>
            <a:r>
              <a:rPr lang="en-US" altLang="ko-KR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!</a:t>
            </a:r>
            <a:endParaRPr lang="ko-KR" altLang="en-US" sz="20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5442066" y="-720874"/>
            <a:ext cx="1384786" cy="6130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뒷 페이지</a:t>
            </a:r>
            <a:endParaRPr lang="ko-KR" altLang="en-US" sz="24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" y="-35793"/>
            <a:ext cx="3396768" cy="7561263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936149" y="2036130"/>
            <a:ext cx="1560685" cy="981329"/>
            <a:chOff x="11346855" y="2412479"/>
            <a:chExt cx="1560685" cy="981329"/>
          </a:xfrm>
        </p:grpSpPr>
        <p:grpSp>
          <p:nvGrpSpPr>
            <p:cNvPr id="10" name="그룹 9"/>
            <p:cNvGrpSpPr/>
            <p:nvPr/>
          </p:nvGrpSpPr>
          <p:grpSpPr>
            <a:xfrm>
              <a:off x="11346855" y="2412479"/>
              <a:ext cx="504000" cy="504000"/>
              <a:chOff x="1026220" y="2052439"/>
              <a:chExt cx="504056" cy="504056"/>
            </a:xfrm>
          </p:grpSpPr>
          <p:sp>
            <p:nvSpPr>
              <p:cNvPr id="7" name="타원 6"/>
              <p:cNvSpPr/>
              <p:nvPr/>
            </p:nvSpPr>
            <p:spPr>
              <a:xfrm>
                <a:off x="1026220" y="2052439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" name="타원 7"/>
              <p:cNvSpPr/>
              <p:nvPr/>
            </p:nvSpPr>
            <p:spPr>
              <a:xfrm>
                <a:off x="1098228" y="2124447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타원 8"/>
              <p:cNvSpPr/>
              <p:nvPr/>
            </p:nvSpPr>
            <p:spPr>
              <a:xfrm>
                <a:off x="1144506" y="2217003"/>
                <a:ext cx="144000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12403484" y="2412479"/>
              <a:ext cx="504056" cy="504056"/>
              <a:chOff x="1026220" y="2052439"/>
              <a:chExt cx="504056" cy="504056"/>
            </a:xfrm>
          </p:grpSpPr>
          <p:sp>
            <p:nvSpPr>
              <p:cNvPr id="12" name="타원 11"/>
              <p:cNvSpPr/>
              <p:nvPr/>
            </p:nvSpPr>
            <p:spPr>
              <a:xfrm>
                <a:off x="1026220" y="2052439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1098228" y="2124447"/>
                <a:ext cx="432048" cy="4320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1144506" y="2217003"/>
                <a:ext cx="144000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5" name="달 14"/>
            <p:cNvSpPr/>
            <p:nvPr/>
          </p:nvSpPr>
          <p:spPr>
            <a:xfrm rot="16200000">
              <a:off x="11949306" y="2925756"/>
              <a:ext cx="360040" cy="576064"/>
            </a:xfrm>
            <a:prstGeom prst="moon">
              <a:avLst>
                <a:gd name="adj" fmla="val 875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" name="해 4"/>
          <p:cNvSpPr/>
          <p:nvPr/>
        </p:nvSpPr>
        <p:spPr>
          <a:xfrm>
            <a:off x="5723580" y="5287601"/>
            <a:ext cx="832080" cy="827265"/>
          </a:xfrm>
          <a:prstGeom prst="su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&quot;없음&quot; 기호 5"/>
          <p:cNvSpPr/>
          <p:nvPr/>
        </p:nvSpPr>
        <p:spPr>
          <a:xfrm>
            <a:off x="9475305" y="5895504"/>
            <a:ext cx="511981" cy="472320"/>
          </a:xfrm>
          <a:prstGeom prst="noSmoking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번개 18"/>
          <p:cNvSpPr/>
          <p:nvPr/>
        </p:nvSpPr>
        <p:spPr>
          <a:xfrm>
            <a:off x="9035179" y="5240475"/>
            <a:ext cx="511981" cy="693439"/>
          </a:xfrm>
          <a:prstGeom prst="lightningBol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번개 31"/>
          <p:cNvSpPr/>
          <p:nvPr/>
        </p:nvSpPr>
        <p:spPr>
          <a:xfrm rot="11340639">
            <a:off x="9761769" y="6448944"/>
            <a:ext cx="511981" cy="693439"/>
          </a:xfrm>
          <a:prstGeom prst="lightningBol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번개 33"/>
          <p:cNvSpPr/>
          <p:nvPr/>
        </p:nvSpPr>
        <p:spPr>
          <a:xfrm rot="2926818">
            <a:off x="9841896" y="5193840"/>
            <a:ext cx="511981" cy="693439"/>
          </a:xfrm>
          <a:prstGeom prst="lightningBol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번개 34"/>
          <p:cNvSpPr/>
          <p:nvPr/>
        </p:nvSpPr>
        <p:spPr>
          <a:xfrm rot="16200000">
            <a:off x="8826592" y="6311141"/>
            <a:ext cx="511981" cy="693439"/>
          </a:xfrm>
          <a:prstGeom prst="lightningBol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 rot="20271519">
            <a:off x="6428119" y="6283633"/>
            <a:ext cx="1152128" cy="703385"/>
            <a:chOff x="7650956" y="5364807"/>
            <a:chExt cx="1152128" cy="703385"/>
          </a:xfrm>
        </p:grpSpPr>
        <p:sp>
          <p:nvSpPr>
            <p:cNvPr id="20" name="도넛 19"/>
            <p:cNvSpPr/>
            <p:nvPr/>
          </p:nvSpPr>
          <p:spPr>
            <a:xfrm>
              <a:off x="7650956" y="5470532"/>
              <a:ext cx="1152128" cy="470339"/>
            </a:xfrm>
            <a:prstGeom prst="donut">
              <a:avLst/>
            </a:prstGeom>
            <a:gradFill flip="none" rotWithShape="1">
              <a:gsLst>
                <a:gs pos="0">
                  <a:srgbClr val="A8FE0E">
                    <a:tint val="66000"/>
                    <a:satMod val="160000"/>
                  </a:srgbClr>
                </a:gs>
                <a:gs pos="50000">
                  <a:srgbClr val="A8FE0E">
                    <a:tint val="44500"/>
                    <a:satMod val="160000"/>
                  </a:srgbClr>
                </a:gs>
                <a:gs pos="100000">
                  <a:srgbClr val="A8FE0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7866980" y="5364807"/>
              <a:ext cx="720080" cy="703385"/>
            </a:xfrm>
            <a:prstGeom prst="ellipse">
              <a:avLst/>
            </a:prstGeom>
            <a:gradFill flip="none" rotWithShape="1">
              <a:gsLst>
                <a:gs pos="0">
                  <a:srgbClr val="A8FE0E">
                    <a:tint val="66000"/>
                    <a:satMod val="160000"/>
                  </a:srgbClr>
                </a:gs>
                <a:gs pos="50000">
                  <a:srgbClr val="A8FE0E">
                    <a:tint val="44500"/>
                    <a:satMod val="160000"/>
                  </a:srgbClr>
                </a:gs>
                <a:gs pos="100000">
                  <a:srgbClr val="A8FE0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타원 21"/>
          <p:cNvSpPr/>
          <p:nvPr/>
        </p:nvSpPr>
        <p:spPr>
          <a:xfrm>
            <a:off x="7843048" y="5428279"/>
            <a:ext cx="571307" cy="573767"/>
          </a:xfrm>
          <a:prstGeom prst="ellipse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64166" y="771466"/>
            <a:ext cx="2556000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태양에서 가장 가깝고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태양계에서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가장 작은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행성이에요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그래서 관측하기 어려운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행성이랍니다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해가 진 직후 서쪽 하늘과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해가 뜨기 직전 동쪽 하늘에서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볼 수 있어요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달과 비슷한 표면을 가지고 있고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대기층이 없어요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지구보다 태양이 가까워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약 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7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배나 많은 태양열을 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175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일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더 받기 때문에 온도가 약 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340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도나 되요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밤에는 영하 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180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도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낮은 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340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도로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온도 차이가 높아 생물이 살 수 없답니다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732026" y="771465"/>
            <a:ext cx="2556000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금성은 지구에서 볼 때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태양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달 다음으로 세 번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째로 밝은 천체예요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금성은 우리가 흔히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샛별이라고도 부르는데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그만큼 밝고 로마신화의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미의 여신 이름을 따서 비너스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라고도 부른답니다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금성은 해 뜨기 전 동쪽 하늘이나 해진 후 서쪽 하늘에서 보여요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금성은 그냥 보면 하나의 점처럼 보이지만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망원경으로 보면 달처럼 모습이 변하는 위상을 가지고 있어요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금성의 대기는 두꺼운 이산화탄소로 덮여 있기 때문에 망원경으로는 표면이 보이지 않아요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그래서 파장이 긴 전파를 이용해 관측한답니다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05376" y="771465"/>
            <a:ext cx="2556000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우리가 살고 있는 푸른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행성이 지구에요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태양계에서 유일하게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생물이 살 수 있는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행성이랍니다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우주에서 봤을 때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푸른색의 바다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녹색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의 산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갈색의 흙에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흰색의 구름이 조화를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이루고 있는 아름다운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행성이랍니다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지구의 나이는 약 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46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억 살이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라고 알려져 있어요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태양으로부터 세 번째 궤도를 돌며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달을 위성으로 가지고 있어요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또한 엷은 대기층으로 둘러싸여 있으며 특유한 지구자기를 가지고 있답니다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073127" y="771465"/>
            <a:ext cx="2556000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화성은 영화나 소설의 소재로도 많이 사용되는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태양계 행성 중 우리의 관심을 가장 많이 끈 행성이에요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지구에 가까이 있고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생명의 존재 가능성이 제기되어 신비감과 공포감을 동시에 가져다 준 행성이랍니다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이러한 관심은 많은 우주선들의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화성 탐사로 이어졌어요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화성은 흙과 바위로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덮여있고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철이 많이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함유되어 있어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붉게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보이는데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붉은 모습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때문에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전쟁의 불길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또는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피를 연상하여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로마신화의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전쟁의 신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이름을 따서 마르스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아레스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라고도 부른답니다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</p:txBody>
      </p:sp>
      <p:sp>
        <p:nvSpPr>
          <p:cNvPr id="74" name="타원형 설명선 73"/>
          <p:cNvSpPr/>
          <p:nvPr/>
        </p:nvSpPr>
        <p:spPr>
          <a:xfrm>
            <a:off x="774252" y="5832919"/>
            <a:ext cx="540000" cy="540000"/>
          </a:xfrm>
          <a:prstGeom prst="wedgeEllipseCallout">
            <a:avLst>
              <a:gd name="adj1" fmla="val 190"/>
              <a:gd name="adj2" fmla="val 692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a롱다리" pitchFamily="18" charset="-127"/>
                <a:ea typeface="a롱다리" pitchFamily="18" charset="-127"/>
              </a:rPr>
              <a:t>수성</a:t>
            </a:r>
            <a:endParaRPr lang="en-US" altLang="ko-KR" sz="1400" dirty="0" smtClean="0">
              <a:solidFill>
                <a:schemeClr val="tx1"/>
              </a:solidFill>
              <a:latin typeface="a롱다리" pitchFamily="18" charset="-127"/>
              <a:ea typeface="a롱다리" pitchFamily="18" charset="-127"/>
            </a:endParaRPr>
          </a:p>
        </p:txBody>
      </p:sp>
      <p:sp>
        <p:nvSpPr>
          <p:cNvPr id="75" name="타원형 설명선 74"/>
          <p:cNvSpPr/>
          <p:nvPr/>
        </p:nvSpPr>
        <p:spPr>
          <a:xfrm>
            <a:off x="3690516" y="5637876"/>
            <a:ext cx="540000" cy="540000"/>
          </a:xfrm>
          <a:prstGeom prst="wedgeEllipseCallout">
            <a:avLst>
              <a:gd name="adj1" fmla="val 190"/>
              <a:gd name="adj2" fmla="val 692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  <a:latin typeface="a롱다리" pitchFamily="18" charset="-127"/>
                <a:ea typeface="a롱다리" pitchFamily="18" charset="-127"/>
              </a:rPr>
              <a:t>금성</a:t>
            </a:r>
            <a:endParaRPr lang="en-US" altLang="ko-KR" sz="1400" dirty="0" smtClean="0">
              <a:solidFill>
                <a:schemeClr val="tx1"/>
              </a:solidFill>
              <a:latin typeface="a롱다리" pitchFamily="18" charset="-127"/>
              <a:ea typeface="a롱다리" pitchFamily="18" charset="-127"/>
            </a:endParaRPr>
          </a:p>
        </p:txBody>
      </p:sp>
      <p:sp>
        <p:nvSpPr>
          <p:cNvPr id="76" name="타원형 설명선 75"/>
          <p:cNvSpPr/>
          <p:nvPr/>
        </p:nvSpPr>
        <p:spPr>
          <a:xfrm>
            <a:off x="6750916" y="5376185"/>
            <a:ext cx="540000" cy="540000"/>
          </a:xfrm>
          <a:prstGeom prst="wedgeEllipseCallout">
            <a:avLst>
              <a:gd name="adj1" fmla="val 190"/>
              <a:gd name="adj2" fmla="val 692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  <a:latin typeface="a롱다리" pitchFamily="18" charset="-127"/>
                <a:ea typeface="a롱다리" pitchFamily="18" charset="-127"/>
              </a:rPr>
              <a:t>지구</a:t>
            </a:r>
            <a:endParaRPr lang="en-US" altLang="ko-KR" sz="1400" dirty="0" smtClean="0">
              <a:solidFill>
                <a:schemeClr val="tx1"/>
              </a:solidFill>
              <a:latin typeface="a롱다리" pitchFamily="18" charset="-127"/>
              <a:ea typeface="a롱다리" pitchFamily="18" charset="-127"/>
            </a:endParaRPr>
          </a:p>
        </p:txBody>
      </p:sp>
      <p:sp>
        <p:nvSpPr>
          <p:cNvPr id="77" name="타원형 설명선 76"/>
          <p:cNvSpPr/>
          <p:nvPr/>
        </p:nvSpPr>
        <p:spPr>
          <a:xfrm>
            <a:off x="9667180" y="5184847"/>
            <a:ext cx="540000" cy="540000"/>
          </a:xfrm>
          <a:prstGeom prst="wedgeEllipseCallout">
            <a:avLst>
              <a:gd name="adj1" fmla="val 190"/>
              <a:gd name="adj2" fmla="val 692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  <a:latin typeface="a롱다리" pitchFamily="18" charset="-127"/>
                <a:ea typeface="a롱다리" pitchFamily="18" charset="-127"/>
              </a:rPr>
              <a:t>화성</a:t>
            </a:r>
            <a:endParaRPr lang="en-US" altLang="ko-KR" sz="1400" dirty="0" smtClean="0">
              <a:solidFill>
                <a:schemeClr val="tx1"/>
              </a:solidFill>
              <a:latin typeface="a롱다리" pitchFamily="18" charset="-127"/>
              <a:ea typeface="a롱다리" pitchFamily="18" charset="-127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10816369" y="5310692"/>
            <a:ext cx="2487156" cy="11943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*</a:t>
            </a:r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말풍선에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행성이름을 쓰고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알맞게 이동시켜주세요</a:t>
            </a:r>
            <a:r>
              <a:rPr lang="en-US" altLang="ko-KR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</p:txBody>
      </p:sp>
      <p:sp>
        <p:nvSpPr>
          <p:cNvPr id="79" name="모서리가 둥근 직사각형 78"/>
          <p:cNvSpPr/>
          <p:nvPr/>
        </p:nvSpPr>
        <p:spPr>
          <a:xfrm>
            <a:off x="1695" y="-720874"/>
            <a:ext cx="4008331" cy="6130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태양계 행성들에 대해 알아봐요</a:t>
            </a:r>
            <a:r>
              <a:rPr lang="en-US" altLang="ko-KR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  <a:endParaRPr lang="ko-KR" altLang="en-US" sz="24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66" y="6357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수성</a:t>
            </a:r>
            <a:endParaRPr lang="ko-KR" altLang="en-US" sz="4000" dirty="0">
              <a:solidFill>
                <a:schemeClr val="bg1"/>
              </a:solidFill>
              <a:latin typeface="a블랙M" pitchFamily="18" charset="-127"/>
              <a:ea typeface="a블랙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2026" y="6357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금</a:t>
            </a:r>
            <a:r>
              <a:rPr lang="ko-KR" altLang="en-US" sz="4000" dirty="0" smtClean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성</a:t>
            </a:r>
            <a:endParaRPr lang="ko-KR" altLang="en-US" sz="4000" dirty="0">
              <a:solidFill>
                <a:schemeClr val="bg1"/>
              </a:solidFill>
              <a:latin typeface="a블랙M" pitchFamily="18" charset="-127"/>
              <a:ea typeface="a블랙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5376" y="6357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지구</a:t>
            </a:r>
            <a:endParaRPr lang="ko-KR" altLang="en-US" sz="4000" dirty="0">
              <a:solidFill>
                <a:schemeClr val="bg1"/>
              </a:solidFill>
              <a:latin typeface="a블랙M" pitchFamily="18" charset="-127"/>
              <a:ea typeface="a블랙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5464" y="6357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화</a:t>
            </a:r>
            <a:r>
              <a:rPr lang="ko-KR" altLang="en-US" sz="4000" dirty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성</a:t>
            </a:r>
          </a:p>
        </p:txBody>
      </p:sp>
    </p:spTree>
    <p:extLst>
      <p:ext uri="{BB962C8B-B14F-4D97-AF65-F5344CB8AC3E}">
        <p14:creationId xmlns:p14="http://schemas.microsoft.com/office/powerpoint/2010/main" val="18799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64166" y="771466"/>
            <a:ext cx="2556000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목성은 태양계의 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5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번째 궤도를 도는 행성으로 태양계에서 가장 거대한 행성이에요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목성의 지름은 지구의 약 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11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배이며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이 거대한 목성은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눈으로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쉽게 발견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할 수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있을 만큼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밝아요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목성주위로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수많은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위성이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돌기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때문에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작은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태양계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라고 불리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기도 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722884" y="771466"/>
            <a:ext cx="2556000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아름다운 고리를 가진 토성은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태양계에서 가장 많은 사랑을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받는 행성이에요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토성은 목성 다음으로 큰 행성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이에요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토성의 밀도는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아주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낮아 물에 빠져도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가라앉을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염려가 없는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유일한 행성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이랍니다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수많은 얇은 고리로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이루어진 토성의 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고리는 먼지 알맹이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와 돌멩이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근처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위성이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토성의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강한 중력에</a:t>
            </a:r>
            <a:r>
              <a:rPr lang="en-US" altLang="ko-KR" sz="1600" dirty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부서져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토성을 중심으로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공전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하며 고리가 생겼다는</a:t>
            </a:r>
            <a:endParaRPr lang="en-US" altLang="ko-KR" sz="160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설이 있어요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405376" y="771466"/>
            <a:ext cx="2556000" cy="4301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천왕성은 푸른 청록색을 가진 아름다운 행성이에요</a:t>
            </a:r>
            <a:r>
              <a:rPr lang="en-US" altLang="ko-KR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 </a:t>
            </a:r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망원경으로 발견된 최초의 행성이고</a:t>
            </a:r>
            <a:r>
              <a:rPr lang="en-US" altLang="ko-KR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 </a:t>
            </a:r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지구보다 약 </a:t>
            </a:r>
            <a:r>
              <a:rPr lang="en-US" altLang="ko-KR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4</a:t>
            </a:r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배의 크기를 가지고 있어요</a:t>
            </a:r>
            <a:r>
              <a:rPr lang="en-US" altLang="ko-KR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천왕성은 반사율이 높은 암모니아와 황이 대기 깊숙이 있어 태양빛의 붉은색을 흡수하고 청색과 녹색의 파장을 반사하기 때문에 전체적으로 청록색을 띤답니다</a:t>
            </a:r>
            <a:r>
              <a:rPr lang="en-US" altLang="ko-KR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천왕성의 자전은 매우 특이하게</a:t>
            </a:r>
            <a:endParaRPr lang="en-US" altLang="ko-KR" sz="155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다른 행성과는 다르게 누워 있는</a:t>
            </a:r>
            <a:endParaRPr lang="en-US" altLang="ko-KR" sz="155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형태로 자전을 해요</a:t>
            </a:r>
            <a:r>
              <a:rPr lang="en-US" altLang="ko-KR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천왕성의 고리는 우연히</a:t>
            </a:r>
            <a:endParaRPr lang="en-US" altLang="ko-KR" sz="155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발견되었는데 고리가</a:t>
            </a:r>
            <a:endParaRPr lang="en-US" altLang="ko-KR" sz="155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아주 어두워 빛을</a:t>
            </a:r>
            <a:endParaRPr lang="en-US" altLang="ko-KR" sz="155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반사시키지 못해</a:t>
            </a:r>
            <a:endParaRPr lang="en-US" altLang="ko-KR" sz="155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지구에서 관측이</a:t>
            </a:r>
            <a:endParaRPr lang="en-US" altLang="ko-KR" sz="1550" dirty="0" smtClean="0">
              <a:solidFill>
                <a:schemeClr val="bg1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r>
              <a:rPr lang="ko-KR" altLang="en-US" sz="155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어려웠다고 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085930" y="771465"/>
            <a:ext cx="2556000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해왕성은 천왕성이 발견된 지 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65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년 뒤에 수학적 계산에 의해 발견되었어요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천문학자들은 천왕성이 약간 불규칙한 궤도를 나타낼 때가 있어 천왕성보다 바깥쪽에 있는 행성이 끌어당기고 있기 때문이라고 생각했고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그 별의 위치를 계산해 냈어요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실제로 그 위치와 아주 가까운 곳에서 해왕성이 발견되었답니다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해왕성은 아주 푸른색을 띠어서 로마 신화에서 바다의 신인 넵투누스의 이름을 따서 지었어요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그리스 신화의 포세이돈과 유사하다고 볼 수 있어요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 </a:t>
            </a:r>
            <a:r>
              <a:rPr lang="ko-KR" altLang="en-US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우리나라에서는 바다의 왕을 그대로 해석해서 해왕성이라고 부른답니다</a:t>
            </a:r>
            <a:r>
              <a:rPr lang="en-US" altLang="ko-KR" sz="1600" dirty="0" smtClean="0">
                <a:solidFill>
                  <a:schemeClr val="bg1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</p:txBody>
      </p:sp>
      <p:sp>
        <p:nvSpPr>
          <p:cNvPr id="67" name="타원형 설명선 66"/>
          <p:cNvSpPr/>
          <p:nvPr/>
        </p:nvSpPr>
        <p:spPr>
          <a:xfrm>
            <a:off x="1422324" y="5616895"/>
            <a:ext cx="540000" cy="540000"/>
          </a:xfrm>
          <a:prstGeom prst="wedgeEllipseCallout">
            <a:avLst>
              <a:gd name="adj1" fmla="val 190"/>
              <a:gd name="adj2" fmla="val 692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a롱다리" pitchFamily="18" charset="-127"/>
                <a:ea typeface="a롱다리" pitchFamily="18" charset="-127"/>
              </a:rPr>
              <a:t>목성</a:t>
            </a:r>
            <a:endParaRPr lang="en-US" altLang="ko-KR" sz="1400" dirty="0" smtClean="0">
              <a:solidFill>
                <a:schemeClr val="tx1"/>
              </a:solidFill>
              <a:latin typeface="a롱다리" pitchFamily="18" charset="-127"/>
              <a:ea typeface="a롱다리" pitchFamily="18" charset="-127"/>
            </a:endParaRPr>
          </a:p>
        </p:txBody>
      </p:sp>
      <p:sp>
        <p:nvSpPr>
          <p:cNvPr id="68" name="타원형 설명선 67"/>
          <p:cNvSpPr/>
          <p:nvPr/>
        </p:nvSpPr>
        <p:spPr>
          <a:xfrm>
            <a:off x="4158628" y="5688903"/>
            <a:ext cx="540000" cy="540000"/>
          </a:xfrm>
          <a:prstGeom prst="wedgeEllipseCallout">
            <a:avLst>
              <a:gd name="adj1" fmla="val 190"/>
              <a:gd name="adj2" fmla="val 692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a롱다리" pitchFamily="18" charset="-127"/>
                <a:ea typeface="a롱다리" pitchFamily="18" charset="-127"/>
              </a:rPr>
              <a:t>토성</a:t>
            </a:r>
            <a:endParaRPr lang="en-US" altLang="ko-KR" sz="1400" dirty="0" smtClean="0">
              <a:solidFill>
                <a:schemeClr val="tx1"/>
              </a:solidFill>
              <a:latin typeface="a롱다리" pitchFamily="18" charset="-127"/>
              <a:ea typeface="a롱다리" pitchFamily="18" charset="-127"/>
            </a:endParaRPr>
          </a:p>
        </p:txBody>
      </p:sp>
      <p:sp>
        <p:nvSpPr>
          <p:cNvPr id="70" name="타원형 설명선 69"/>
          <p:cNvSpPr/>
          <p:nvPr/>
        </p:nvSpPr>
        <p:spPr>
          <a:xfrm>
            <a:off x="6498828" y="6026026"/>
            <a:ext cx="540000" cy="490909"/>
          </a:xfrm>
          <a:prstGeom prst="wedgeEllipseCallout">
            <a:avLst>
              <a:gd name="adj1" fmla="val 190"/>
              <a:gd name="adj2" fmla="val 692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a롱다리" pitchFamily="18" charset="-127"/>
                <a:ea typeface="a롱다리" pitchFamily="18" charset="-127"/>
              </a:rPr>
              <a:t>천왕성</a:t>
            </a:r>
            <a:endParaRPr lang="en-US" altLang="ko-KR" sz="1400" dirty="0" smtClean="0">
              <a:solidFill>
                <a:schemeClr val="tx1"/>
              </a:solidFill>
              <a:latin typeface="a롱다리" pitchFamily="18" charset="-127"/>
              <a:ea typeface="a롱다리" pitchFamily="18" charset="-127"/>
            </a:endParaRPr>
          </a:p>
        </p:txBody>
      </p:sp>
      <p:sp>
        <p:nvSpPr>
          <p:cNvPr id="71" name="타원형 설명선 70"/>
          <p:cNvSpPr/>
          <p:nvPr/>
        </p:nvSpPr>
        <p:spPr>
          <a:xfrm>
            <a:off x="8659068" y="5868863"/>
            <a:ext cx="540000" cy="504000"/>
          </a:xfrm>
          <a:prstGeom prst="wedgeEllipseCallout">
            <a:avLst>
              <a:gd name="adj1" fmla="val 21849"/>
              <a:gd name="adj2" fmla="val 6489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a롱다리" pitchFamily="18" charset="-127"/>
                <a:ea typeface="a롱다리" pitchFamily="18" charset="-127"/>
              </a:rPr>
              <a:t>해왕성</a:t>
            </a:r>
            <a:endParaRPr lang="en-US" altLang="ko-KR" sz="1400" dirty="0" smtClean="0">
              <a:solidFill>
                <a:schemeClr val="tx1"/>
              </a:solidFill>
              <a:latin typeface="a롱다리" pitchFamily="18" charset="-127"/>
              <a:ea typeface="a롱다리" pitchFamily="18" charset="-127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10816369" y="5310692"/>
            <a:ext cx="2487156" cy="11943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*</a:t>
            </a:r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말풍선에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행성이름을 쓰고</a:t>
            </a:r>
            <a:endParaRPr lang="en-US" altLang="ko-KR" sz="2000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알맞게 이동시켜주세요</a:t>
            </a:r>
            <a:r>
              <a:rPr lang="en-US" altLang="ko-KR" sz="20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</a:p>
        </p:txBody>
      </p:sp>
      <p:sp>
        <p:nvSpPr>
          <p:cNvPr id="83" name="모서리가 둥근 직사각형 82"/>
          <p:cNvSpPr/>
          <p:nvPr/>
        </p:nvSpPr>
        <p:spPr>
          <a:xfrm>
            <a:off x="1695" y="-720874"/>
            <a:ext cx="4008331" cy="6130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태양계 행성들에 대해 알아봐요</a:t>
            </a:r>
            <a:r>
              <a:rPr lang="en-US" altLang="ko-KR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  <a:endParaRPr lang="ko-KR" altLang="en-US" sz="24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08" y="3621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목성</a:t>
            </a:r>
            <a:endParaRPr lang="ko-KR" altLang="en-US" sz="4000" dirty="0">
              <a:solidFill>
                <a:schemeClr val="bg1"/>
              </a:solidFill>
              <a:latin typeface="a블랙M" pitchFamily="18" charset="-127"/>
              <a:ea typeface="a블랙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0001" y="3621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천</a:t>
            </a:r>
            <a:r>
              <a:rPr lang="ko-KR" altLang="en-US" sz="4000" dirty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왕</a:t>
            </a:r>
            <a:r>
              <a:rPr lang="ko-KR" altLang="en-US" sz="4000" dirty="0" smtClean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성</a:t>
            </a:r>
            <a:endParaRPr lang="ko-KR" altLang="en-US" sz="4000" dirty="0">
              <a:solidFill>
                <a:schemeClr val="bg1"/>
              </a:solidFill>
              <a:latin typeface="a블랙M" pitchFamily="18" charset="-127"/>
              <a:ea typeface="a블랙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7376" y="3621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해</a:t>
            </a:r>
            <a:r>
              <a:rPr lang="ko-KR" altLang="en-US" sz="4000" dirty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왕</a:t>
            </a:r>
            <a:r>
              <a:rPr lang="ko-KR" altLang="en-US" sz="4000" dirty="0" smtClean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성</a:t>
            </a:r>
            <a:endParaRPr lang="ko-KR" altLang="en-US" sz="4000" dirty="0">
              <a:solidFill>
                <a:schemeClr val="bg1"/>
              </a:solidFill>
              <a:latin typeface="a블랙M" pitchFamily="18" charset="-127"/>
              <a:ea typeface="a블랙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2884" y="3621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토</a:t>
            </a:r>
            <a:r>
              <a:rPr lang="ko-KR" altLang="en-US" sz="4000" dirty="0" smtClean="0">
                <a:solidFill>
                  <a:schemeClr val="bg1"/>
                </a:solidFill>
                <a:latin typeface="a블랙M" pitchFamily="18" charset="-127"/>
                <a:ea typeface="a블랙M" pitchFamily="18" charset="-127"/>
              </a:rPr>
              <a:t>성</a:t>
            </a:r>
            <a:endParaRPr lang="ko-KR" altLang="en-US" sz="4000" dirty="0">
              <a:solidFill>
                <a:schemeClr val="bg1"/>
              </a:solidFill>
              <a:latin typeface="a블랙M" pitchFamily="18" charset="-127"/>
              <a:ea typeface="a블랙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878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819308" y="44336"/>
            <a:ext cx="1962838" cy="10382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**</a:t>
            </a:r>
            <a:r>
              <a:rPr lang="ko-KR" altLang="en-US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행성들을</a:t>
            </a:r>
            <a:endParaRPr lang="en-US" altLang="ko-KR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예쁘게</a:t>
            </a:r>
            <a:endParaRPr lang="en-US" altLang="ko-KR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꾸며주세요</a:t>
            </a:r>
            <a:r>
              <a:rPr lang="en-US" altLang="ko-KR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**</a:t>
            </a:r>
            <a:endParaRPr lang="ko-KR" altLang="en-US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-2142132" y="44336"/>
            <a:ext cx="1962838" cy="10382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**</a:t>
            </a:r>
            <a:r>
              <a:rPr lang="ko-KR" altLang="en-US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행성들을</a:t>
            </a:r>
            <a:endParaRPr lang="en-US" altLang="ko-KR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크기에 맞게</a:t>
            </a:r>
            <a:endParaRPr lang="en-US" altLang="ko-KR" dirty="0" smtClean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  <a:p>
            <a:pPr algn="ctr"/>
            <a:r>
              <a:rPr lang="ko-KR" altLang="en-US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넣어보세요</a:t>
            </a:r>
            <a:r>
              <a:rPr lang="en-US" altLang="ko-KR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**</a:t>
            </a:r>
            <a:endParaRPr lang="ko-KR" altLang="en-US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2823178" y="5989129"/>
            <a:ext cx="296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92D050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빙글빙글</a:t>
            </a:r>
            <a:r>
              <a:rPr lang="ko-KR" altLang="en-US" sz="2800" b="1" dirty="0">
                <a:latin typeface="a바보온달" panose="02020600000000000000" pitchFamily="18" charset="-127"/>
                <a:ea typeface="a바보온달" panose="02020600000000000000" pitchFamily="18" charset="-127"/>
              </a:rPr>
              <a:t> </a:t>
            </a:r>
            <a:r>
              <a:rPr lang="ko-KR" altLang="en-US" sz="2800" b="1" dirty="0" smtClean="0">
                <a:solidFill>
                  <a:srgbClr val="FFC000"/>
                </a:solidFill>
                <a:latin typeface="a바보온달" panose="02020600000000000000" pitchFamily="18" charset="-127"/>
                <a:ea typeface="a바보온달" panose="02020600000000000000" pitchFamily="18" charset="-127"/>
              </a:rPr>
              <a:t>반짝반짝</a:t>
            </a:r>
            <a:endParaRPr lang="en-US" altLang="ko-KR" sz="2800" b="1" dirty="0">
              <a:solidFill>
                <a:srgbClr val="FFC000"/>
              </a:solidFill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129540" y="6397427"/>
            <a:ext cx="44005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6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a반달곰" pitchFamily="18" charset="-127"/>
                <a:ea typeface="a반달곰" pitchFamily="18" charset="-127"/>
              </a:rPr>
              <a:t>우주</a:t>
            </a:r>
            <a:r>
              <a:rPr lang="ko-KR" altLang="en-US" sz="6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a반달곰" pitchFamily="18" charset="-127"/>
                <a:ea typeface="a반달곰" pitchFamily="18" charset="-127"/>
              </a:rPr>
              <a:t>이야기</a:t>
            </a:r>
          </a:p>
        </p:txBody>
      </p:sp>
      <p:sp>
        <p:nvSpPr>
          <p:cNvPr id="69" name="모서리가 둥근 직사각형 68"/>
          <p:cNvSpPr/>
          <p:nvPr/>
        </p:nvSpPr>
        <p:spPr>
          <a:xfrm>
            <a:off x="6498828" y="7764821"/>
            <a:ext cx="419457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a바보온달" panose="02020600000000000000" pitchFamily="18" charset="-127"/>
                <a:ea typeface="a바보온달" panose="02020600000000000000" pitchFamily="18" charset="-127"/>
              </a:rPr>
              <a:t>※ </a:t>
            </a:r>
            <a:r>
              <a:rPr lang="ko-KR" altLang="en-US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행성 삽입</a:t>
            </a:r>
            <a:r>
              <a:rPr lang="en-US" altLang="ko-KR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,</a:t>
            </a:r>
            <a:r>
              <a:rPr lang="ko-KR" altLang="en-US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 꾸미기 할 때 사용</a:t>
            </a:r>
            <a:endParaRPr lang="ko-KR" altLang="en-US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1695" y="-720874"/>
            <a:ext cx="4008331" cy="6130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태양계 행성들을 넣고</a:t>
            </a:r>
            <a:r>
              <a:rPr lang="en-US" altLang="ko-KR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, </a:t>
            </a:r>
            <a:r>
              <a:rPr lang="ko-KR" altLang="en-US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꾸며주세요</a:t>
            </a:r>
            <a:r>
              <a:rPr lang="en-US" altLang="ko-KR" sz="2400" dirty="0" smtClean="0">
                <a:latin typeface="a바보온달" panose="02020600000000000000" pitchFamily="18" charset="-127"/>
                <a:ea typeface="a바보온달" panose="02020600000000000000" pitchFamily="18" charset="-127"/>
              </a:rPr>
              <a:t>.</a:t>
            </a:r>
            <a:endParaRPr lang="ko-KR" altLang="en-US" sz="2400" dirty="0">
              <a:latin typeface="a바보온달" panose="02020600000000000000" pitchFamily="18" charset="-127"/>
              <a:ea typeface="a바보온달" panose="02020600000000000000" pitchFamily="18" charset="-127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5" y="553298"/>
            <a:ext cx="1152049" cy="1152049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0" y="216606"/>
            <a:ext cx="1978763" cy="1979849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00" y="108223"/>
            <a:ext cx="2157806" cy="2157806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" y="2268463"/>
            <a:ext cx="3957910" cy="3963049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54" y="4500711"/>
            <a:ext cx="2877074" cy="2880648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44" y="1188343"/>
            <a:ext cx="2560109" cy="5943109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64" y="1624775"/>
            <a:ext cx="2810024" cy="2803928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77" y="248423"/>
            <a:ext cx="1798159" cy="180401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414164" y="756295"/>
            <a:ext cx="468040" cy="421774"/>
            <a:chOff x="398696" y="766569"/>
            <a:chExt cx="468040" cy="421774"/>
          </a:xfrm>
        </p:grpSpPr>
        <p:sp>
          <p:nvSpPr>
            <p:cNvPr id="4" name="타원 3"/>
            <p:cNvSpPr/>
            <p:nvPr/>
          </p:nvSpPr>
          <p:spPr>
            <a:xfrm>
              <a:off x="398696" y="766569"/>
              <a:ext cx="108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타원 4"/>
            <p:cNvSpPr/>
            <p:nvPr/>
          </p:nvSpPr>
          <p:spPr>
            <a:xfrm>
              <a:off x="758736" y="766569"/>
              <a:ext cx="108000" cy="180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막힌 원호 5"/>
            <p:cNvSpPr/>
            <p:nvPr/>
          </p:nvSpPr>
          <p:spPr>
            <a:xfrm rot="10800000">
              <a:off x="450153" y="877207"/>
              <a:ext cx="360041" cy="311136"/>
            </a:xfrm>
            <a:prstGeom prst="blockArc">
              <a:avLst>
                <a:gd name="adj1" fmla="val 10581411"/>
                <a:gd name="adj2" fmla="val 215797"/>
                <a:gd name="adj3" fmla="val 185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106340" y="684287"/>
            <a:ext cx="936992" cy="475391"/>
            <a:chOff x="2106340" y="712952"/>
            <a:chExt cx="936992" cy="475391"/>
          </a:xfrm>
        </p:grpSpPr>
        <p:sp>
          <p:nvSpPr>
            <p:cNvPr id="8" name="갈매기형 수장 7"/>
            <p:cNvSpPr/>
            <p:nvPr/>
          </p:nvSpPr>
          <p:spPr>
            <a:xfrm>
              <a:off x="2106340" y="729083"/>
              <a:ext cx="243575" cy="253075"/>
            </a:xfrm>
            <a:prstGeom prst="chevron">
              <a:avLst>
                <a:gd name="adj" fmla="val 69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갈매기형 수장 8"/>
            <p:cNvSpPr/>
            <p:nvPr/>
          </p:nvSpPr>
          <p:spPr>
            <a:xfrm flipH="1">
              <a:off x="2799757" y="712952"/>
              <a:ext cx="243575" cy="253075"/>
            </a:xfrm>
            <a:prstGeom prst="chevron">
              <a:avLst>
                <a:gd name="adj" fmla="val 697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2362834" y="855867"/>
              <a:ext cx="436922" cy="332476"/>
              <a:chOff x="1926319" y="968809"/>
              <a:chExt cx="659715" cy="311136"/>
            </a:xfrm>
          </p:grpSpPr>
          <p:sp>
            <p:nvSpPr>
              <p:cNvPr id="11" name="막힌 원호 10"/>
              <p:cNvSpPr/>
              <p:nvPr/>
            </p:nvSpPr>
            <p:spPr>
              <a:xfrm rot="10800000">
                <a:off x="1926319" y="968809"/>
                <a:ext cx="360041" cy="311136"/>
              </a:xfrm>
              <a:prstGeom prst="blockArc">
                <a:avLst>
                  <a:gd name="adj1" fmla="val 10581411"/>
                  <a:gd name="adj2" fmla="val 215797"/>
                  <a:gd name="adj3" fmla="val 18573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막힌 원호 11"/>
              <p:cNvSpPr/>
              <p:nvPr/>
            </p:nvSpPr>
            <p:spPr>
              <a:xfrm rot="10800000">
                <a:off x="2225993" y="968809"/>
                <a:ext cx="360041" cy="311136"/>
              </a:xfrm>
              <a:prstGeom prst="blockArc">
                <a:avLst>
                  <a:gd name="adj1" fmla="val 10581411"/>
                  <a:gd name="adj2" fmla="val 215797"/>
                  <a:gd name="adj3" fmla="val 18573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그룹 12"/>
          <p:cNvGrpSpPr/>
          <p:nvPr/>
        </p:nvGrpSpPr>
        <p:grpSpPr>
          <a:xfrm>
            <a:off x="4059829" y="612279"/>
            <a:ext cx="1142855" cy="585189"/>
            <a:chOff x="4050556" y="589399"/>
            <a:chExt cx="1142855" cy="585189"/>
          </a:xfrm>
        </p:grpSpPr>
        <p:grpSp>
          <p:nvGrpSpPr>
            <p:cNvPr id="14" name="그룹 13"/>
            <p:cNvGrpSpPr/>
            <p:nvPr/>
          </p:nvGrpSpPr>
          <p:grpSpPr>
            <a:xfrm>
              <a:off x="4050556" y="591704"/>
              <a:ext cx="413939" cy="392759"/>
              <a:chOff x="-1062012" y="2700951"/>
              <a:chExt cx="1062012" cy="1007672"/>
            </a:xfrm>
          </p:grpSpPr>
          <p:sp>
            <p:nvSpPr>
              <p:cNvPr id="22" name="타원 21"/>
              <p:cNvSpPr/>
              <p:nvPr/>
            </p:nvSpPr>
            <p:spPr>
              <a:xfrm>
                <a:off x="-1062012" y="2700951"/>
                <a:ext cx="1062012" cy="10076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-950624" y="2806640"/>
                <a:ext cx="839235" cy="7962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-736023" y="2860451"/>
                <a:ext cx="252000" cy="252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-923060" y="3102581"/>
                <a:ext cx="252000" cy="252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타원 25"/>
              <p:cNvSpPr/>
              <p:nvPr/>
            </p:nvSpPr>
            <p:spPr>
              <a:xfrm rot="20625743">
                <a:off x="-667212" y="3108519"/>
                <a:ext cx="463187" cy="438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5" name="그룹 14"/>
            <p:cNvGrpSpPr/>
            <p:nvPr/>
          </p:nvGrpSpPr>
          <p:grpSpPr>
            <a:xfrm>
              <a:off x="4779472" y="589399"/>
              <a:ext cx="413939" cy="392759"/>
              <a:chOff x="-1062012" y="2700951"/>
              <a:chExt cx="1062012" cy="1007672"/>
            </a:xfrm>
          </p:grpSpPr>
          <p:sp>
            <p:nvSpPr>
              <p:cNvPr id="17" name="타원 16"/>
              <p:cNvSpPr/>
              <p:nvPr/>
            </p:nvSpPr>
            <p:spPr>
              <a:xfrm>
                <a:off x="-1062012" y="2700951"/>
                <a:ext cx="1062012" cy="10076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-950624" y="2806640"/>
                <a:ext cx="839235" cy="7962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-736023" y="2860451"/>
                <a:ext cx="252000" cy="252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-923060" y="3102581"/>
                <a:ext cx="252000" cy="252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타원 20"/>
              <p:cNvSpPr/>
              <p:nvPr/>
            </p:nvSpPr>
            <p:spPr>
              <a:xfrm rot="20625743">
                <a:off x="-667212" y="3108519"/>
                <a:ext cx="463187" cy="438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6" name="달 15"/>
            <p:cNvSpPr/>
            <p:nvPr/>
          </p:nvSpPr>
          <p:spPr>
            <a:xfrm rot="16200000">
              <a:off x="4497475" y="898704"/>
              <a:ext cx="219827" cy="331941"/>
            </a:xfrm>
            <a:prstGeom prst="moon">
              <a:avLst>
                <a:gd name="adj" fmla="val 87500"/>
              </a:avLst>
            </a:prstGeom>
            <a:solidFill>
              <a:srgbClr val="FF9999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6845468" y="612279"/>
            <a:ext cx="949504" cy="525683"/>
            <a:chOff x="6786860" y="651567"/>
            <a:chExt cx="949504" cy="525683"/>
          </a:xfrm>
        </p:grpSpPr>
        <p:sp>
          <p:nvSpPr>
            <p:cNvPr id="45" name="막힌 원호 44"/>
            <p:cNvSpPr/>
            <p:nvPr/>
          </p:nvSpPr>
          <p:spPr>
            <a:xfrm rot="10800000">
              <a:off x="7035732" y="817249"/>
              <a:ext cx="504000" cy="360001"/>
            </a:xfrm>
            <a:prstGeom prst="blockArc">
              <a:avLst>
                <a:gd name="adj1" fmla="val 10581411"/>
                <a:gd name="adj2" fmla="val 215797"/>
                <a:gd name="adj3" fmla="val 185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막힌 원호 45"/>
            <p:cNvSpPr/>
            <p:nvPr/>
          </p:nvSpPr>
          <p:spPr>
            <a:xfrm>
              <a:off x="6786860" y="651567"/>
              <a:ext cx="288032" cy="370537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막힌 원호 46"/>
            <p:cNvSpPr/>
            <p:nvPr/>
          </p:nvSpPr>
          <p:spPr>
            <a:xfrm>
              <a:off x="7448332" y="651567"/>
              <a:ext cx="288032" cy="370537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697397" y="3520202"/>
            <a:ext cx="548607" cy="1130068"/>
            <a:chOff x="5623254" y="3605450"/>
            <a:chExt cx="597816" cy="1130068"/>
          </a:xfrm>
        </p:grpSpPr>
        <p:sp>
          <p:nvSpPr>
            <p:cNvPr id="61" name="포인트가 4개인 별 60"/>
            <p:cNvSpPr/>
            <p:nvPr/>
          </p:nvSpPr>
          <p:spPr>
            <a:xfrm>
              <a:off x="5825070" y="3605450"/>
              <a:ext cx="396000" cy="324000"/>
            </a:xfrm>
            <a:prstGeom prst="star4">
              <a:avLst>
                <a:gd name="adj" fmla="val 17265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" name="포인트가 4개인 별 61"/>
            <p:cNvSpPr/>
            <p:nvPr/>
          </p:nvSpPr>
          <p:spPr>
            <a:xfrm>
              <a:off x="5825070" y="4411518"/>
              <a:ext cx="396000" cy="324000"/>
            </a:xfrm>
            <a:prstGeom prst="star4">
              <a:avLst>
                <a:gd name="adj" fmla="val 17265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63" name="그룹 62"/>
            <p:cNvGrpSpPr/>
            <p:nvPr/>
          </p:nvGrpSpPr>
          <p:grpSpPr>
            <a:xfrm rot="5400000">
              <a:off x="5572510" y="4022996"/>
              <a:ext cx="399495" cy="298007"/>
              <a:chOff x="1926319" y="968809"/>
              <a:chExt cx="659715" cy="311136"/>
            </a:xfrm>
          </p:grpSpPr>
          <p:sp>
            <p:nvSpPr>
              <p:cNvPr id="64" name="막힌 원호 63"/>
              <p:cNvSpPr/>
              <p:nvPr/>
            </p:nvSpPr>
            <p:spPr>
              <a:xfrm rot="10800000">
                <a:off x="1926319" y="968809"/>
                <a:ext cx="360041" cy="311136"/>
              </a:xfrm>
              <a:prstGeom prst="blockArc">
                <a:avLst>
                  <a:gd name="adj1" fmla="val 10581411"/>
                  <a:gd name="adj2" fmla="val 215797"/>
                  <a:gd name="adj3" fmla="val 18573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막힌 원호 64"/>
              <p:cNvSpPr/>
              <p:nvPr/>
            </p:nvSpPr>
            <p:spPr>
              <a:xfrm rot="10800000">
                <a:off x="2225993" y="968809"/>
                <a:ext cx="360041" cy="311136"/>
              </a:xfrm>
              <a:prstGeom prst="blockArc">
                <a:avLst>
                  <a:gd name="adj1" fmla="val 10581411"/>
                  <a:gd name="adj2" fmla="val 215797"/>
                  <a:gd name="adj3" fmla="val 18573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그룹 26"/>
          <p:cNvGrpSpPr/>
          <p:nvPr/>
        </p:nvGrpSpPr>
        <p:grpSpPr>
          <a:xfrm>
            <a:off x="8299028" y="2205337"/>
            <a:ext cx="1052021" cy="495174"/>
            <a:chOff x="8299028" y="2118834"/>
            <a:chExt cx="1052021" cy="495174"/>
          </a:xfrm>
        </p:grpSpPr>
        <p:sp>
          <p:nvSpPr>
            <p:cNvPr id="28" name="덧셈 기호 27"/>
            <p:cNvSpPr/>
            <p:nvPr/>
          </p:nvSpPr>
          <p:spPr>
            <a:xfrm>
              <a:off x="8299028" y="2124447"/>
              <a:ext cx="360040" cy="360040"/>
            </a:xfrm>
            <a:prstGeom prst="mathPlus">
              <a:avLst>
                <a:gd name="adj1" fmla="val 15367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덧셈 기호 28"/>
            <p:cNvSpPr/>
            <p:nvPr/>
          </p:nvSpPr>
          <p:spPr>
            <a:xfrm>
              <a:off x="8991009" y="2118834"/>
              <a:ext cx="360040" cy="360040"/>
            </a:xfrm>
            <a:prstGeom prst="mathPlus">
              <a:avLst>
                <a:gd name="adj1" fmla="val 15367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뺄셈 기호 29"/>
            <p:cNvSpPr/>
            <p:nvPr/>
          </p:nvSpPr>
          <p:spPr>
            <a:xfrm>
              <a:off x="8659068" y="2391931"/>
              <a:ext cx="331941" cy="222077"/>
            </a:xfrm>
            <a:prstGeom prst="mathMinus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7746991" y="5110306"/>
            <a:ext cx="1200109" cy="614541"/>
            <a:chOff x="7866980" y="5220791"/>
            <a:chExt cx="1200109" cy="614541"/>
          </a:xfrm>
        </p:grpSpPr>
        <p:grpSp>
          <p:nvGrpSpPr>
            <p:cNvPr id="32" name="그룹 31"/>
            <p:cNvGrpSpPr/>
            <p:nvPr/>
          </p:nvGrpSpPr>
          <p:grpSpPr>
            <a:xfrm>
              <a:off x="7866980" y="5220791"/>
              <a:ext cx="297148" cy="283566"/>
              <a:chOff x="-722520" y="2700951"/>
              <a:chExt cx="396000" cy="503616"/>
            </a:xfrm>
          </p:grpSpPr>
          <p:cxnSp>
            <p:nvCxnSpPr>
              <p:cNvPr id="41" name="직선 연결선 40"/>
              <p:cNvCxnSpPr/>
              <p:nvPr/>
            </p:nvCxnSpPr>
            <p:spPr>
              <a:xfrm>
                <a:off x="-701972" y="2700951"/>
                <a:ext cx="360040" cy="25143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/>
              <p:cNvCxnSpPr/>
              <p:nvPr/>
            </p:nvCxnSpPr>
            <p:spPr>
              <a:xfrm>
                <a:off x="-722520" y="2952383"/>
                <a:ext cx="396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 flipV="1">
                <a:off x="-701972" y="2953135"/>
                <a:ext cx="360040" cy="25143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그룹 32"/>
            <p:cNvGrpSpPr/>
            <p:nvPr/>
          </p:nvGrpSpPr>
          <p:grpSpPr>
            <a:xfrm flipH="1">
              <a:off x="8769941" y="5220791"/>
              <a:ext cx="297148" cy="283566"/>
              <a:chOff x="-722520" y="2700951"/>
              <a:chExt cx="396000" cy="503616"/>
            </a:xfrm>
          </p:grpSpPr>
          <p:cxnSp>
            <p:nvCxnSpPr>
              <p:cNvPr id="38" name="직선 연결선 37"/>
              <p:cNvCxnSpPr/>
              <p:nvPr/>
            </p:nvCxnSpPr>
            <p:spPr>
              <a:xfrm>
                <a:off x="-701972" y="2700951"/>
                <a:ext cx="360040" cy="25143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>
                <a:off x="-722520" y="2952383"/>
                <a:ext cx="396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/>
              <p:nvPr/>
            </p:nvCxnSpPr>
            <p:spPr>
              <a:xfrm flipV="1">
                <a:off x="-701972" y="2953135"/>
                <a:ext cx="360040" cy="25143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그룹 33"/>
            <p:cNvGrpSpPr/>
            <p:nvPr/>
          </p:nvGrpSpPr>
          <p:grpSpPr>
            <a:xfrm>
              <a:off x="7972938" y="5405993"/>
              <a:ext cx="1007797" cy="429339"/>
              <a:chOff x="7983212" y="5508823"/>
              <a:chExt cx="1104865" cy="499246"/>
            </a:xfrm>
          </p:grpSpPr>
          <p:sp>
            <p:nvSpPr>
              <p:cNvPr id="35" name="막힌 원호 34"/>
              <p:cNvSpPr/>
              <p:nvPr/>
            </p:nvSpPr>
            <p:spPr>
              <a:xfrm rot="10800000">
                <a:off x="8227041" y="5508823"/>
                <a:ext cx="612055" cy="499246"/>
              </a:xfrm>
              <a:prstGeom prst="blockArc">
                <a:avLst>
                  <a:gd name="adj1" fmla="val 10812365"/>
                  <a:gd name="adj2" fmla="val 26486"/>
                  <a:gd name="adj3" fmla="val 119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막힌 원호 35"/>
              <p:cNvSpPr/>
              <p:nvPr/>
            </p:nvSpPr>
            <p:spPr>
              <a:xfrm rot="14171915">
                <a:off x="8784531" y="5593477"/>
                <a:ext cx="295782" cy="311311"/>
              </a:xfrm>
              <a:prstGeom prst="blockArc">
                <a:avLst>
                  <a:gd name="adj1" fmla="val 13726041"/>
                  <a:gd name="adj2" fmla="val 20353211"/>
                  <a:gd name="adj3" fmla="val 1838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막힌 원호 36"/>
              <p:cNvSpPr/>
              <p:nvPr/>
            </p:nvSpPr>
            <p:spPr>
              <a:xfrm rot="7428085" flipH="1">
                <a:off x="7990977" y="5573019"/>
                <a:ext cx="295782" cy="311311"/>
              </a:xfrm>
              <a:prstGeom prst="blockArc">
                <a:avLst>
                  <a:gd name="adj1" fmla="val 13726041"/>
                  <a:gd name="adj2" fmla="val 20353211"/>
                  <a:gd name="adj3" fmla="val 1838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8" name="그룹 47"/>
          <p:cNvGrpSpPr/>
          <p:nvPr/>
        </p:nvGrpSpPr>
        <p:grpSpPr>
          <a:xfrm>
            <a:off x="1098228" y="3521221"/>
            <a:ext cx="1368152" cy="691458"/>
            <a:chOff x="1674292" y="3841936"/>
            <a:chExt cx="1368152" cy="691458"/>
          </a:xfrm>
        </p:grpSpPr>
        <p:sp>
          <p:nvSpPr>
            <p:cNvPr id="49" name="원형 48"/>
            <p:cNvSpPr/>
            <p:nvPr/>
          </p:nvSpPr>
          <p:spPr>
            <a:xfrm>
              <a:off x="2106340" y="4068663"/>
              <a:ext cx="455333" cy="464731"/>
            </a:xfrm>
            <a:prstGeom prst="pie">
              <a:avLst>
                <a:gd name="adj1" fmla="val 0"/>
                <a:gd name="adj2" fmla="val 10836573"/>
              </a:avLst>
            </a:prstGeom>
            <a:solidFill>
              <a:srgbClr val="FF9999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2610396" y="3841936"/>
              <a:ext cx="432048" cy="409017"/>
              <a:chOff x="2610396" y="3841936"/>
              <a:chExt cx="432048" cy="409017"/>
            </a:xfrm>
          </p:grpSpPr>
          <p:grpSp>
            <p:nvGrpSpPr>
              <p:cNvPr id="56" name="그룹 55"/>
              <p:cNvGrpSpPr/>
              <p:nvPr/>
            </p:nvGrpSpPr>
            <p:grpSpPr>
              <a:xfrm>
                <a:off x="2610396" y="3841936"/>
                <a:ext cx="432048" cy="409017"/>
                <a:chOff x="1561058" y="3636615"/>
                <a:chExt cx="432048" cy="409017"/>
              </a:xfrm>
            </p:grpSpPr>
            <p:sp>
              <p:nvSpPr>
                <p:cNvPr id="58" name="타원 57"/>
                <p:cNvSpPr/>
                <p:nvPr/>
              </p:nvSpPr>
              <p:spPr>
                <a:xfrm>
                  <a:off x="1561058" y="3636615"/>
                  <a:ext cx="432048" cy="4090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9" name="타원 58"/>
                <p:cNvSpPr/>
                <p:nvPr/>
              </p:nvSpPr>
              <p:spPr>
                <a:xfrm>
                  <a:off x="1643275" y="3718897"/>
                  <a:ext cx="28800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57" name="타원 56"/>
              <p:cNvSpPr/>
              <p:nvPr/>
            </p:nvSpPr>
            <p:spPr>
              <a:xfrm>
                <a:off x="2827826" y="3956546"/>
                <a:ext cx="108848" cy="1090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1" name="그룹 50"/>
            <p:cNvGrpSpPr/>
            <p:nvPr/>
          </p:nvGrpSpPr>
          <p:grpSpPr>
            <a:xfrm>
              <a:off x="1674292" y="3845998"/>
              <a:ext cx="432048" cy="409017"/>
              <a:chOff x="1674292" y="3845998"/>
              <a:chExt cx="432048" cy="409017"/>
            </a:xfrm>
          </p:grpSpPr>
          <p:grpSp>
            <p:nvGrpSpPr>
              <p:cNvPr id="52" name="그룹 51"/>
              <p:cNvGrpSpPr/>
              <p:nvPr/>
            </p:nvGrpSpPr>
            <p:grpSpPr>
              <a:xfrm>
                <a:off x="1674292" y="3845998"/>
                <a:ext cx="432048" cy="409017"/>
                <a:chOff x="1561058" y="3636615"/>
                <a:chExt cx="432048" cy="409017"/>
              </a:xfrm>
            </p:grpSpPr>
            <p:sp>
              <p:nvSpPr>
                <p:cNvPr id="54" name="타원 53"/>
                <p:cNvSpPr/>
                <p:nvPr/>
              </p:nvSpPr>
              <p:spPr>
                <a:xfrm>
                  <a:off x="1561058" y="3636615"/>
                  <a:ext cx="432048" cy="40901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5" name="타원 54"/>
                <p:cNvSpPr/>
                <p:nvPr/>
              </p:nvSpPr>
              <p:spPr>
                <a:xfrm>
                  <a:off x="1643275" y="3718897"/>
                  <a:ext cx="28800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53" name="타원 52"/>
              <p:cNvSpPr/>
              <p:nvPr/>
            </p:nvSpPr>
            <p:spPr>
              <a:xfrm>
                <a:off x="1891143" y="3956546"/>
                <a:ext cx="108848" cy="1090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084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688</Words>
  <Application>Microsoft Office PowerPoint</Application>
  <PresentationFormat>사용자 지정</PresentationFormat>
  <Paragraphs>165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오현아</dc:creator>
  <cp:lastModifiedBy>admin</cp:lastModifiedBy>
  <cp:revision>82</cp:revision>
  <cp:lastPrinted>2016-02-17T03:46:57Z</cp:lastPrinted>
  <dcterms:created xsi:type="dcterms:W3CDTF">2015-10-12T07:39:40Z</dcterms:created>
  <dcterms:modified xsi:type="dcterms:W3CDTF">2016-02-17T03:47:09Z</dcterms:modified>
</cp:coreProperties>
</file>