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447793-8E5E-4007-A795-6EBEC5AC0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045079-1CB7-4F37-BE26-05547F618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94DE03-4B77-42A8-B01A-B6B9ACC6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C3EBBF-029F-439B-8018-6ED1D0E8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909BED-67AF-49C1-A9C4-15E04236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4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8905B-FCC2-4E13-96BA-839E2102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598AB5-1497-4B1C-8B86-15F1E786E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9F7F89-C368-4F58-ACD5-5A879870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8518CC3-C583-43A5-BB43-AFFB9805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7864DB-29E6-4C6A-9BE2-AD26FA0C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66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4DABB7C-2D0A-491D-A0C0-CF6A4EA14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6E8074A-72CD-43A0-99D4-1F728DBE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7B1F80-21E8-4680-9A97-6B51CDB4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3F92C0-F575-4358-BCD8-F1796C07C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C78977-CA0E-4BA4-85AD-35BCF11D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73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551228-E547-4522-9A14-D0B8876F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8A58F1-3D0F-46C1-830D-80D7ADF4B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95810B-A99F-45D5-B94B-62F50368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EF122D-9D49-45DA-A6ED-E2FF93CB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8D0D98-8B99-4540-BFB5-8A894EEE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2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471E8-8F3D-4E1C-8B07-072F815F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CBEF6D-54DC-4DDB-B6AB-1CF351493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4AF20B-4689-4B21-A3BE-305F6578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20E4E1-F0BD-490B-B926-46D704BF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135FD5-8F9F-43E4-BD3E-53F59246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57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F16628-B2DD-46F1-B3ED-3415916D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E8740E-EA52-46D6-92F0-E4BDC5812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BD81122-BE1D-4009-8562-589464AF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673E90B-F189-4697-AC7C-FE4577407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6C8827-57D6-4240-8449-F484A89F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19D3D1-20D6-44A0-A541-19AF340B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23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5EFE54-C042-42E1-AF2C-042832F5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C11D4F-B306-45EF-85BF-734E333CD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6EC2DD-CD3D-4DFE-AACB-2F0096471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B04D55C-6293-463A-A680-A03F214D3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4AF1461-0172-4B94-A192-9FA646122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897A8D-581E-424C-A490-1E691DBF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7847D79-00A9-4AD5-AB65-8FBBB150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2E11DE2-1208-46CE-93EA-094C4A4D4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91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D1C5FC-1181-48B4-BDCB-619319B1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9F51A6-CEA4-47C5-B078-DD6A6C4C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969C054-163C-4497-8EE3-31FDF4FE6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C984C8B-4A7A-49E6-9F3B-27F20917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1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A17431C-5ADE-49E1-8247-800F5E96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E13A6C5-E529-4D21-ADE2-DA4D3A815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B072EE-0314-43D6-B5EE-80BCDFD9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8EAF27-05C4-480C-A358-94DCC0F8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CB788D-99B3-4024-9299-AD868ED11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987C97-1A54-491B-8DDF-9F03E003B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C94200-837C-4F15-92CB-E79139EC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8DB747-ABA6-4E60-8AC7-3A104515A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420BE6-5203-42CE-A8FE-7FFFD5BB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35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2F5530-9907-48B6-AC9C-3C8BDCE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CF71BA-4F6F-4082-A639-80F203263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617491-6C8C-4F25-80BD-695DA08C7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BD30F6-02A3-4FD2-8E33-0591662F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C690CB-42AA-48D6-B965-1196336D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1EB1D8-E319-4CB8-8B43-B807FA15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26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2497BC5-0167-4253-B011-C603E943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FD3985-5F21-4C32-A4B6-903EADAC8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0151EF-879A-43F9-AC58-B568497AE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3312-AB2D-41D7-BB18-D0146D7B7BE2}" type="datetimeFigureOut">
              <a:rPr lang="ko-KR" altLang="en-US" smtClean="0"/>
              <a:t>2021-02-14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CE7DF3-98ED-4209-B037-6D0AAAB62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102B41-FB34-4BA4-8EE2-43628249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CB3A-F343-4CDB-A684-AFC42035BC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506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svgsilh.com/ko/image/146791.html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.pe/wiki/%EB%A6%AC%ED%82%A4%EC%8B%9C%EB%A7%A8" TargetMode="External"/><Relationship Id="rId7" Type="http://schemas.openxmlformats.org/officeDocument/2006/relationships/hyperlink" Target="https://pixabay.com/ko/%EA%B0%9C-%EA%B0%95%EC%95%84%EC%A7%80-%EA%B7%80%EC%97%AC%EC%9A%B4-%EC%82%AC%EB%9E%91%EC%8A%A4%EB%9F%BD%EB%8B%A4-%EC%95%A0%EC%99%84-%EB%8F%99%EB%AC%BC-%EA%B7%80%EC%97%AC%EC%9A%B4-%EA%B0%95%EC%95%84%EC%A7%80-1443468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pixabay.com/ko/%EB%82%A8%EC%9E%90-%EC%9E%98%EC%83%9D%EA%B8%B4-%EA%B7%BC%EC%9C%A1-%EC%A0%81%ED%95%A9-%EB%B3%B4%EB%94%94-%EB%B9%8C%EB%94%A9-%EC%9A%B4%EB%8F%99-%EC%97%B0%EC%8A%B5-%EA%B1%B4%EA%B0%95-%EA%B4%91-270415/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endarywoodsman.com/2011/09/09/fan-fun-faster-than-a-speeding-bullet/" TargetMode="External"/><Relationship Id="rId7" Type="http://schemas.openxmlformats.org/officeDocument/2006/relationships/hyperlink" Target="https://ko.wikipedia.org/wiki/%ED%95%98%ED%8A%B8_(%EC%83%81%EC%A7%95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bsjcam.tistory.com/entry/%EB%AC%B4%EC%97%87%EC%9D%B4%EB%93%A0-%EC%8A%A4%EC%8A%A4%EB%A1%9C-%ED%95%98%EB%A0%A4%EB%8A%94-%EC%95%84%EC%9D%B4-%EB%A7%8C%EB%93%A4%EB%A0%A4%EB%A9%B4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kyhunter7min.tistory.com/18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isscast.tistory.com/3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isscast.tistory.com/37" TargetMode="External"/><Relationship Id="rId7" Type="http://schemas.openxmlformats.org/officeDocument/2006/relationships/hyperlink" Target="https://pixabay.com/ko/photos/%EC%9B%83%EB%8A%94-%EC%96%BC%EA%B5%B4-%EB%82%A8%EC%9E%90-%EC%9B%83%EB%8A%94-%EC%82%AC%EB%9E%8C-281915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hyperlink" Target="https://thewiki.kr/w/%ED%8B%B4%20%ED%83%80%EC%9D%B4%ED%83%84%20GO!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8C15-61FC-45ED-A6F4-B8491AF17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10700" b="1" dirty="0" err="1"/>
              <a:t>하준송</a:t>
            </a:r>
            <a:r>
              <a:rPr lang="ko-KR" altLang="en-US" sz="10700" b="1" dirty="0"/>
              <a:t>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33CAB-74C4-432C-AE3D-86526AE8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19"/>
            <a:ext cx="9144000" cy="1655762"/>
          </a:xfrm>
        </p:spPr>
        <p:txBody>
          <a:bodyPr>
            <a:normAutofit fontScale="475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5800" dirty="0"/>
              <a:t>하준이는 너무 나도 잘생겨서 </a:t>
            </a:r>
            <a:r>
              <a:rPr lang="ko-KR" altLang="en-US" sz="5800" dirty="0" err="1"/>
              <a:t>북치기박치기죠</a:t>
            </a:r>
            <a:r>
              <a:rPr lang="ko-KR" altLang="en-US" sz="5800" dirty="0"/>
              <a:t> 빵</a:t>
            </a:r>
            <a:endParaRPr lang="en-US" altLang="ko-KR" sz="5800" dirty="0"/>
          </a:p>
          <a:p>
            <a:r>
              <a:rPr lang="ko-KR" altLang="en-US" sz="5800" dirty="0" err="1"/>
              <a:t>빠라빵빠라</a:t>
            </a:r>
            <a:endParaRPr lang="en-US" altLang="ko-KR" sz="5800" dirty="0"/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30DC7035-56FD-46BC-A492-D4FB6119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87743" y="660400"/>
            <a:ext cx="2380257" cy="3602038"/>
          </a:xfrm>
          <a:prstGeom prst="rect">
            <a:avLst/>
          </a:prstGeom>
        </p:spPr>
      </p:pic>
      <p:pic>
        <p:nvPicPr>
          <p:cNvPr id="16" name="그래픽 15">
            <a:extLst>
              <a:ext uri="{FF2B5EF4-FFF2-40B4-BE49-F238E27FC236}">
                <a16:creationId xmlns:a16="http://schemas.microsoft.com/office/drawing/2014/main" id="{2E53AF09-AEAE-49AB-8A6B-6C8E679D7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8843" y="515144"/>
            <a:ext cx="2380257" cy="3602038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E78A9F24-D2A6-40CA-B537-9B5E7C5CA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4325345" y="1438771"/>
            <a:ext cx="2380257" cy="3602038"/>
          </a:xfrm>
          <a:prstGeom prst="rect">
            <a:avLst/>
          </a:prstGeom>
        </p:spPr>
      </p:pic>
      <p:pic>
        <p:nvPicPr>
          <p:cNvPr id="18" name="녹음한 소리">
            <a:hlinkClick r:id="" action="ppaction://media"/>
            <a:extLst>
              <a:ext uri="{FF2B5EF4-FFF2-40B4-BE49-F238E27FC236}">
                <a16:creationId xmlns:a16="http://schemas.microsoft.com/office/drawing/2014/main" id="{8446FC16-85FE-418B-A964-9F987E8F2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70011" y="3509963"/>
            <a:ext cx="1353343" cy="13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4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8C15-61FC-45ED-A6F4-B8491AF17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10700" b="1" dirty="0"/>
              <a:t>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33CAB-74C4-432C-AE3D-86526AE89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4800" b="1" dirty="0"/>
              <a:t>하준이 완전 </a:t>
            </a:r>
            <a:r>
              <a:rPr lang="ko-KR" altLang="en-US" sz="4800" b="1" dirty="0" err="1"/>
              <a:t>도그</a:t>
            </a:r>
            <a:r>
              <a:rPr lang="ko-KR" altLang="en-US" sz="4800" b="1" dirty="0"/>
              <a:t> </a:t>
            </a:r>
            <a:r>
              <a:rPr lang="ko-KR" altLang="en-US" sz="4800" b="1" dirty="0" err="1"/>
              <a:t>잘생겼썽</a:t>
            </a:r>
            <a:r>
              <a:rPr lang="en-US" altLang="ko-KR" sz="4800" b="1" dirty="0"/>
              <a:t>~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BE4BC1-32F5-4B6E-8460-F2C503846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59000" y="195741"/>
            <a:ext cx="5727700" cy="414506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FCC1C1-89D8-48E0-9174-09BA34F57D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40061" t="-60510" r="40061" b="60510"/>
          <a:stretch/>
        </p:blipFill>
        <p:spPr>
          <a:xfrm rot="1045855">
            <a:off x="3288639" y="-2253012"/>
            <a:ext cx="2360470" cy="3345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A3D5FDB-7DE0-4F1E-9D7C-E724CFC1B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80596" y="500062"/>
            <a:ext cx="1356808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8C15-61FC-45ED-A6F4-B8491AF17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10700" b="1" dirty="0"/>
              <a:t>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33CAB-74C4-432C-AE3D-86526AE8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993" y="4355238"/>
            <a:ext cx="9144000" cy="1655762"/>
          </a:xfrm>
        </p:spPr>
        <p:txBody>
          <a:bodyPr>
            <a:normAutofit fontScale="47500" lnSpcReduction="20000"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sz="5100" dirty="0"/>
          </a:p>
          <a:p>
            <a:r>
              <a:rPr lang="ko-KR" altLang="en-US" sz="5100" b="1" dirty="0"/>
              <a:t>하준이는 너무 잘생겨서 바나나를 먹으면 누구나 </a:t>
            </a:r>
            <a:r>
              <a:rPr lang="ko-KR" altLang="en-US" sz="5100" b="1" dirty="0" err="1"/>
              <a:t>반해버</a:t>
            </a:r>
            <a:endParaRPr lang="en-US" altLang="ko-KR" sz="5100" b="1" dirty="0"/>
          </a:p>
          <a:p>
            <a:r>
              <a:rPr lang="ko-KR" altLang="en-US" sz="5100" b="1" dirty="0"/>
              <a:t>리지</a:t>
            </a:r>
            <a:r>
              <a:rPr lang="en-US" altLang="ko-KR" sz="5100" b="1" dirty="0"/>
              <a:t>~</a:t>
            </a:r>
            <a:r>
              <a:rPr lang="ko-KR" altLang="en-US" sz="5100" b="1" dirty="0"/>
              <a:t> </a:t>
            </a:r>
            <a:r>
              <a:rPr lang="ko-KR" altLang="en-US" sz="5100" b="1" dirty="0" err="1"/>
              <a:t>유후</a:t>
            </a:r>
            <a:endParaRPr lang="en-US" altLang="ko-KR" sz="51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7AA9D66-776C-4238-8198-A11A63387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703895">
            <a:off x="5405197" y="-879542"/>
            <a:ext cx="6062317" cy="5753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A2C67-CBE0-4C71-8DF1-27E8FB469C9E}"/>
              </a:ext>
            </a:extLst>
          </p:cNvPr>
          <p:cNvSpPr txBox="1"/>
          <p:nvPr/>
        </p:nvSpPr>
        <p:spPr>
          <a:xfrm>
            <a:off x="2483234" y="6858000"/>
            <a:ext cx="7225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A14D2A8-CA6D-4D49-97E7-FC31ABBB3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0"/>
            <a:ext cx="4356100" cy="38989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7BAECB6-BC77-448B-88CC-7A37ABD8A5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113349" y="1262063"/>
            <a:ext cx="369885" cy="33813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D3474DC-8DC6-4085-BA00-69FDAB3C8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21514" y="1262063"/>
            <a:ext cx="369885" cy="338137"/>
          </a:xfrm>
          <a:prstGeom prst="rect">
            <a:avLst/>
          </a:prstGeom>
        </p:spPr>
      </p:pic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841A0C7E-A69E-4029-9996-A8DBD0D7859E}"/>
              </a:ext>
            </a:extLst>
          </p:cNvPr>
          <p:cNvCxnSpPr>
            <a:cxnSpLocks/>
          </p:cNvCxnSpPr>
          <p:nvPr/>
        </p:nvCxnSpPr>
        <p:spPr>
          <a:xfrm rot="16200000" flipV="1">
            <a:off x="9899651" y="2901951"/>
            <a:ext cx="1409698" cy="1168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EC517E3-D9AB-489E-8987-E7DA390F37FA}"/>
              </a:ext>
            </a:extLst>
          </p:cNvPr>
          <p:cNvSpPr txBox="1"/>
          <p:nvPr/>
        </p:nvSpPr>
        <p:spPr>
          <a:xfrm>
            <a:off x="10362993" y="442991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잘생긴 하준이</a:t>
            </a:r>
          </a:p>
        </p:txBody>
      </p:sp>
    </p:spTree>
    <p:extLst>
      <p:ext uri="{BB962C8B-B14F-4D97-AF65-F5344CB8AC3E}">
        <p14:creationId xmlns:p14="http://schemas.microsoft.com/office/powerpoint/2010/main" val="62681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8C15-61FC-45ED-A6F4-B8491AF17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10700" b="1" dirty="0"/>
              <a:t>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33CAB-74C4-432C-AE3D-86526AE8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-1320799" y="5588000"/>
            <a:ext cx="2603500" cy="30194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                        </a:t>
            </a:r>
          </a:p>
          <a:p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A2C67-CBE0-4C71-8DF1-27E8FB469C9E}"/>
              </a:ext>
            </a:extLst>
          </p:cNvPr>
          <p:cNvSpPr txBox="1"/>
          <p:nvPr/>
        </p:nvSpPr>
        <p:spPr>
          <a:xfrm>
            <a:off x="2483234" y="6858000"/>
            <a:ext cx="7225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3FBC31-0B19-4CC3-AFC0-761C77EFC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3721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7031FC-9FE4-4A64-8027-FCA835B0F013}"/>
              </a:ext>
            </a:extLst>
          </p:cNvPr>
          <p:cNvSpPr txBox="1"/>
          <p:nvPr/>
        </p:nvSpPr>
        <p:spPr>
          <a:xfrm>
            <a:off x="2475732" y="4566504"/>
            <a:ext cx="759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하준이는 손흥민처럼 </a:t>
            </a:r>
            <a:r>
              <a:rPr lang="ko-KR" altLang="en-US" sz="4000" dirty="0" err="1"/>
              <a:t>잘생겼고요</a:t>
            </a:r>
            <a:r>
              <a:rPr lang="ko-KR" altLang="en-US" sz="4000" dirty="0"/>
              <a:t> </a:t>
            </a:r>
            <a:r>
              <a:rPr lang="ko-KR" altLang="en-US" sz="4000" dirty="0" err="1"/>
              <a:t>안키롱키</a:t>
            </a:r>
            <a:r>
              <a:rPr lang="ko-KR" altLang="en-US" sz="4000" dirty="0"/>
              <a:t> 대박 </a:t>
            </a:r>
            <a:r>
              <a:rPr lang="ko-KR" altLang="en-US" sz="4000" dirty="0" err="1"/>
              <a:t>초대박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78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8C15-61FC-45ED-A6F4-B8491AF17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10700" b="1" dirty="0"/>
              <a:t>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33CAB-74C4-432C-AE3D-86526AE8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-1320799" y="5588000"/>
            <a:ext cx="2603500" cy="30194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                        </a:t>
            </a:r>
          </a:p>
          <a:p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A2C67-CBE0-4C71-8DF1-27E8FB469C9E}"/>
              </a:ext>
            </a:extLst>
          </p:cNvPr>
          <p:cNvSpPr txBox="1"/>
          <p:nvPr/>
        </p:nvSpPr>
        <p:spPr>
          <a:xfrm>
            <a:off x="2483234" y="6858000"/>
            <a:ext cx="7225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19F2AC-4249-4FD7-A994-EE4013D0F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3234" y="0"/>
            <a:ext cx="6591547" cy="433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66D55-CED4-40A2-86D4-22FCACAAB119}"/>
              </a:ext>
            </a:extLst>
          </p:cNvPr>
          <p:cNvSpPr txBox="1"/>
          <p:nvPr/>
        </p:nvSpPr>
        <p:spPr>
          <a:xfrm>
            <a:off x="1148592" y="5127556"/>
            <a:ext cx="1104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하준이는 옛날 천재들 보다 일억 일천 배는 </a:t>
            </a:r>
            <a:r>
              <a:rPr lang="ko-KR" altLang="en-US" sz="3200" dirty="0" err="1"/>
              <a:t>똑똑해요요요요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470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298C15-61FC-45ED-A6F4-B8491AF17F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10700" b="1" dirty="0"/>
              <a:t> </a:t>
            </a:r>
            <a:br>
              <a:rPr lang="en-US" altLang="ko-KR" dirty="0"/>
            </a:b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4B33CAB-74C4-432C-AE3D-86526AE89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-1320799" y="5588000"/>
            <a:ext cx="2603500" cy="301943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                        </a:t>
            </a:r>
          </a:p>
          <a:p>
            <a:endParaRPr lang="en-US" altLang="ko-K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A2C67-CBE0-4C71-8DF1-27E8FB469C9E}"/>
              </a:ext>
            </a:extLst>
          </p:cNvPr>
          <p:cNvSpPr txBox="1"/>
          <p:nvPr/>
        </p:nvSpPr>
        <p:spPr>
          <a:xfrm>
            <a:off x="2483234" y="6858000"/>
            <a:ext cx="72255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19F2AC-4249-4FD7-A994-EE4013D0F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3234" y="0"/>
            <a:ext cx="6591547" cy="4330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E66D55-CED4-40A2-86D4-22FCACAAB119}"/>
              </a:ext>
            </a:extLst>
          </p:cNvPr>
          <p:cNvSpPr txBox="1"/>
          <p:nvPr/>
        </p:nvSpPr>
        <p:spPr>
          <a:xfrm>
            <a:off x="88925" y="5057765"/>
            <a:ext cx="1089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/>
              <a:t>마지막으로 하준이는 로빈 급으로 완벽해요 </a:t>
            </a:r>
            <a:r>
              <a:rPr lang="ko-KR" altLang="en-US" sz="3200" dirty="0" err="1"/>
              <a:t>호호호호호호</a:t>
            </a:r>
            <a:r>
              <a:rPr lang="ko-KR" altLang="en-US" sz="3200" dirty="0"/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C29279-D7D5-48A9-AB0B-48521655B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83233" y="0"/>
            <a:ext cx="6591547" cy="43307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3DEC6DA-4600-4928-BEB2-4012ED7298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-18876" t="8746" r="18876" b="31820"/>
          <a:stretch/>
        </p:blipFill>
        <p:spPr>
          <a:xfrm>
            <a:off x="4201057" y="-145183"/>
            <a:ext cx="2952698" cy="29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69</Words>
  <Application>Microsoft Office PowerPoint</Application>
  <PresentationFormat>와이드스크린</PresentationFormat>
  <Paragraphs>31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하준송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하준송</dc:title>
  <dc:creator>ADMIN G</dc:creator>
  <cp:lastModifiedBy>ADMIN G</cp:lastModifiedBy>
  <cp:revision>7</cp:revision>
  <dcterms:created xsi:type="dcterms:W3CDTF">2021-02-13T11:51:46Z</dcterms:created>
  <dcterms:modified xsi:type="dcterms:W3CDTF">2021-02-13T23:10:48Z</dcterms:modified>
</cp:coreProperties>
</file>