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B82BA4-FB47-4858-86F9-9D794E0F80BD}" type="datetimeFigureOut">
              <a:rPr lang="ko-KR" altLang="en-US" smtClean="0"/>
              <a:pPr/>
              <a:t>2015-06-20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86D1FA-26F4-4D5A-BC57-E35500B034B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SY </a:t>
            </a:r>
            <a:r>
              <a:rPr lang="ko-KR" altLang="en-US" dirty="0" smtClean="0"/>
              <a:t>수학 테스트</a:t>
            </a:r>
            <a:endParaRPr lang="ko-KR" altLang="en-US" dirty="0"/>
          </a:p>
        </p:txBody>
      </p:sp>
      <p:sp>
        <p:nvSpPr>
          <p:cNvPr id="4" name="빗면 3"/>
          <p:cNvSpPr/>
          <p:nvPr/>
        </p:nvSpPr>
        <p:spPr>
          <a:xfrm>
            <a:off x="3786182" y="4357694"/>
            <a:ext cx="1785950" cy="121444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시작</a:t>
            </a:r>
            <a:endParaRPr lang="ko-KR" alt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2-3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1024</a:t>
            </a:r>
            <a:r>
              <a:rPr lang="ko-KR" altLang="en-US" dirty="0" smtClean="0"/>
              <a:t>곱하기</a:t>
            </a:r>
            <a:r>
              <a:rPr lang="en-US" altLang="ko-KR" dirty="0" smtClean="0"/>
              <a:t>1024</a:t>
            </a:r>
            <a:r>
              <a:rPr lang="ko-KR" altLang="en-US" dirty="0" smtClean="0"/>
              <a:t>는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1. 1048576</a:t>
            </a:r>
          </a:p>
          <a:p>
            <a:r>
              <a:rPr lang="en-US" altLang="ko-KR" dirty="0" smtClean="0"/>
              <a:t>2. 2048</a:t>
            </a:r>
          </a:p>
          <a:p>
            <a:r>
              <a:rPr lang="en-US" altLang="ko-KR" dirty="0" smtClean="0"/>
              <a:t>3. 0</a:t>
            </a:r>
          </a:p>
          <a:p>
            <a:r>
              <a:rPr lang="en-US" altLang="ko-KR" dirty="0" smtClean="0"/>
              <a:t>4. 1</a:t>
            </a:r>
          </a:p>
          <a:p>
            <a:r>
              <a:rPr lang="en-US" altLang="ko-KR" dirty="0" smtClean="0"/>
              <a:t>5. 16</a:t>
            </a:r>
          </a:p>
          <a:p>
            <a:endParaRPr lang="ko-KR" altLang="en-US" dirty="0"/>
          </a:p>
        </p:txBody>
      </p:sp>
      <p:sp>
        <p:nvSpPr>
          <p:cNvPr id="4" name="실행 단추: 앞으로 또는 다음 3">
            <a:hlinkClick r:id="" action="ppaction://hlinkshowjump?jump=nextslide" highlightClick="1"/>
          </p:cNvPr>
          <p:cNvSpPr/>
          <p:nvPr/>
        </p:nvSpPr>
        <p:spPr>
          <a:xfrm>
            <a:off x="4572000" y="5857892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2-4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123456789</a:t>
            </a:r>
            <a:r>
              <a:rPr lang="ko-KR" altLang="en-US" dirty="0" smtClean="0"/>
              <a:t>곱하기</a:t>
            </a:r>
            <a:r>
              <a:rPr lang="en-US" altLang="ko-KR" dirty="0" smtClean="0"/>
              <a:t>2</a:t>
            </a:r>
            <a:r>
              <a:rPr lang="ko-KR" altLang="en-US" dirty="0" smtClean="0"/>
              <a:t>는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1. 1234567892</a:t>
            </a:r>
          </a:p>
          <a:p>
            <a:r>
              <a:rPr lang="en-US" altLang="ko-KR" dirty="0" smtClean="0"/>
              <a:t>2. 2123456789</a:t>
            </a:r>
          </a:p>
          <a:p>
            <a:r>
              <a:rPr lang="en-US" altLang="ko-KR" dirty="0" smtClean="0"/>
              <a:t>3. 123456787</a:t>
            </a:r>
          </a:p>
          <a:p>
            <a:r>
              <a:rPr lang="en-US" altLang="ko-KR" dirty="0" smtClean="0"/>
              <a:t>4. 246913578</a:t>
            </a:r>
          </a:p>
          <a:p>
            <a:r>
              <a:rPr lang="en-US" altLang="ko-KR" dirty="0" smtClean="0"/>
              <a:t>5. 256453258</a:t>
            </a:r>
            <a:endParaRPr lang="ko-KR" altLang="en-US" dirty="0"/>
          </a:p>
        </p:txBody>
      </p:sp>
      <p:sp>
        <p:nvSpPr>
          <p:cNvPr id="4" name="실행 단추: 앞으로 또는 다음 3">
            <a:hlinkClick r:id="" action="ppaction://hlinkshowjump?jump=nextslide" highlightClick="1"/>
          </p:cNvPr>
          <p:cNvSpPr/>
          <p:nvPr/>
        </p:nvSpPr>
        <p:spPr>
          <a:xfrm>
            <a:off x="4572000" y="5857892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2-5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789456123</a:t>
            </a:r>
            <a:r>
              <a:rPr lang="ko-KR" altLang="en-US" dirty="0" smtClean="0"/>
              <a:t>곱하기</a:t>
            </a:r>
            <a:r>
              <a:rPr lang="en-US" altLang="ko-KR" dirty="0" smtClean="0"/>
              <a:t>3</a:t>
            </a:r>
            <a:r>
              <a:rPr lang="ko-KR" altLang="en-US" dirty="0" smtClean="0"/>
              <a:t>은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1. 789456123</a:t>
            </a:r>
          </a:p>
          <a:p>
            <a:r>
              <a:rPr lang="en-US" altLang="ko-KR" dirty="0" smtClean="0"/>
              <a:t>2. 789456120</a:t>
            </a:r>
          </a:p>
          <a:p>
            <a:r>
              <a:rPr lang="en-US" altLang="ko-KR" dirty="0" smtClean="0"/>
              <a:t>3. 2368368369</a:t>
            </a:r>
          </a:p>
          <a:p>
            <a:r>
              <a:rPr lang="en-US" altLang="ko-KR" dirty="0" smtClean="0"/>
              <a:t>4. 789456126</a:t>
            </a:r>
          </a:p>
          <a:p>
            <a:r>
              <a:rPr lang="en-US" altLang="ko-KR" dirty="0" smtClean="0"/>
              <a:t>5. 263152041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실행 단추: 앞으로 또는 다음 3">
            <a:hlinkClick r:id="rId2" action="ppaction://hlinksldjump" highlightClick="1"/>
          </p:cNvPr>
          <p:cNvSpPr/>
          <p:nvPr/>
        </p:nvSpPr>
        <p:spPr>
          <a:xfrm>
            <a:off x="3929058" y="6215082"/>
            <a:ext cx="1071570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회 정답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68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372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  <a:tr h="9372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  <a:tr h="9372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  <a:tr h="9372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  <a:tr h="9372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</a:tbl>
          </a:graphicData>
        </a:graphic>
      </p:graphicFrame>
      <p:sp>
        <p:nvSpPr>
          <p:cNvPr id="5" name="실행 단추: 홈 4">
            <a:hlinkClick r:id="rId2" action="ppaction://hlinksldjump" highlightClick="1"/>
          </p:cNvPr>
          <p:cNvSpPr/>
          <p:nvPr/>
        </p:nvSpPr>
        <p:spPr>
          <a:xfrm>
            <a:off x="4214810" y="6286520"/>
            <a:ext cx="714380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회 정답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5155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  <a:tr h="95155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  <a:tr h="95155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  <a:tr h="95155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  <a:tr h="95155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번</a:t>
                      </a:r>
                      <a:endParaRPr lang="ko-KR" altLang="en-U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marL="91441" marR="91441"/>
                </a:tc>
              </a:tr>
            </a:tbl>
          </a:graphicData>
        </a:graphic>
      </p:graphicFrame>
      <p:sp>
        <p:nvSpPr>
          <p:cNvPr id="8" name="실행 단추: 홈 7">
            <a:hlinkClick r:id="rId2" action="ppaction://hlinksldjump" highlightClick="1"/>
          </p:cNvPr>
          <p:cNvSpPr/>
          <p:nvPr/>
        </p:nvSpPr>
        <p:spPr>
          <a:xfrm>
            <a:off x="4214810" y="6357958"/>
            <a:ext cx="714380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코스 선택</a:t>
            </a:r>
            <a:endParaRPr lang="ko-KR" altLang="en-US" dirty="0"/>
          </a:p>
        </p:txBody>
      </p:sp>
      <p:sp>
        <p:nvSpPr>
          <p:cNvPr id="3" name="빗면 2">
            <a:hlinkClick r:id="rId2" action="ppaction://hlinksldjump"/>
          </p:cNvPr>
          <p:cNvSpPr/>
          <p:nvPr/>
        </p:nvSpPr>
        <p:spPr>
          <a:xfrm>
            <a:off x="3286116" y="2071678"/>
            <a:ext cx="2643206" cy="92869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r>
              <a:rPr lang="ko-KR" altLang="en-US" dirty="0" smtClean="0"/>
              <a:t>코스</a:t>
            </a:r>
            <a:endParaRPr lang="ko-KR" altLang="en-US" dirty="0"/>
          </a:p>
        </p:txBody>
      </p:sp>
      <p:sp>
        <p:nvSpPr>
          <p:cNvPr id="4" name="빗면 3">
            <a:hlinkClick r:id="rId3" action="ppaction://hlinksldjump"/>
          </p:cNvPr>
          <p:cNvSpPr/>
          <p:nvPr/>
        </p:nvSpPr>
        <p:spPr>
          <a:xfrm>
            <a:off x="3286116" y="3429000"/>
            <a:ext cx="2643206" cy="92869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r>
              <a:rPr lang="ko-KR" altLang="en-US" dirty="0" smtClean="0"/>
              <a:t>코스</a:t>
            </a:r>
            <a:endParaRPr lang="ko-KR" altLang="en-US" dirty="0"/>
          </a:p>
        </p:txBody>
      </p:sp>
      <p:sp>
        <p:nvSpPr>
          <p:cNvPr id="5" name="실행 단추: 돌아가기 4">
            <a:hlinkClick r:id="rId4" action="ppaction://hlinksldjump" highlightClick="1"/>
          </p:cNvPr>
          <p:cNvSpPr/>
          <p:nvPr/>
        </p:nvSpPr>
        <p:spPr>
          <a:xfrm>
            <a:off x="4143372" y="5572140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더하기</a:t>
            </a:r>
            <a:r>
              <a:rPr lang="en-US" altLang="ko-KR" dirty="0" smtClean="0"/>
              <a:t>1</a:t>
            </a:r>
            <a:r>
              <a:rPr lang="ko-KR" altLang="en-US" dirty="0" smtClean="0"/>
              <a:t>은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1. 2</a:t>
            </a:r>
          </a:p>
          <a:p>
            <a:r>
              <a:rPr lang="en-US" altLang="ko-KR" dirty="0" smtClean="0"/>
              <a:t>2. 4</a:t>
            </a:r>
          </a:p>
          <a:p>
            <a:r>
              <a:rPr lang="en-US" altLang="ko-KR" dirty="0" smtClean="0"/>
              <a:t>3. 5</a:t>
            </a:r>
          </a:p>
          <a:p>
            <a:r>
              <a:rPr lang="en-US" altLang="ko-KR" dirty="0" smtClean="0"/>
              <a:t>4. 11</a:t>
            </a:r>
          </a:p>
          <a:p>
            <a:r>
              <a:rPr lang="en-US" altLang="ko-KR" dirty="0" smtClean="0"/>
              <a:t>5. 1</a:t>
            </a:r>
            <a:endParaRPr lang="ko-KR" altLang="en-US" dirty="0"/>
          </a:p>
        </p:txBody>
      </p:sp>
      <p:sp>
        <p:nvSpPr>
          <p:cNvPr id="4" name="실행 단추: 앞으로 또는 다음 3">
            <a:hlinkClick r:id="" action="ppaction://hlinkshowjump?jump=nextslide" highlightClick="1"/>
          </p:cNvPr>
          <p:cNvSpPr/>
          <p:nvPr/>
        </p:nvSpPr>
        <p:spPr>
          <a:xfrm>
            <a:off x="4572000" y="5857892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32</a:t>
            </a:r>
            <a:r>
              <a:rPr lang="ko-KR" altLang="en-US" dirty="0" smtClean="0"/>
              <a:t>더하기</a:t>
            </a:r>
            <a:r>
              <a:rPr lang="en-US" altLang="ko-KR" dirty="0" smtClean="0"/>
              <a:t>21</a:t>
            </a:r>
            <a:r>
              <a:rPr lang="ko-KR" altLang="en-US" dirty="0" smtClean="0"/>
              <a:t>은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1. 11</a:t>
            </a:r>
          </a:p>
          <a:p>
            <a:r>
              <a:rPr lang="en-US" altLang="ko-KR" dirty="0" smtClean="0"/>
              <a:t>2. 672</a:t>
            </a:r>
          </a:p>
          <a:p>
            <a:r>
              <a:rPr lang="en-US" altLang="ko-KR" dirty="0" smtClean="0"/>
              <a:t>3. 53</a:t>
            </a:r>
          </a:p>
          <a:p>
            <a:r>
              <a:rPr lang="en-US" altLang="ko-KR" dirty="0" smtClean="0"/>
              <a:t>4. 35</a:t>
            </a:r>
          </a:p>
          <a:p>
            <a:r>
              <a:rPr lang="en-US" altLang="ko-KR" dirty="0" smtClean="0"/>
              <a:t>5. 341</a:t>
            </a:r>
          </a:p>
        </p:txBody>
      </p:sp>
      <p:sp>
        <p:nvSpPr>
          <p:cNvPr id="4" name="실행 단추: 앞으로 또는 다음 3">
            <a:hlinkClick r:id="" action="ppaction://hlinkshowjump?jump=nextslide" highlightClick="1"/>
          </p:cNvPr>
          <p:cNvSpPr/>
          <p:nvPr/>
        </p:nvSpPr>
        <p:spPr>
          <a:xfrm>
            <a:off x="4572000" y="5857892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1-3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42</a:t>
            </a:r>
            <a:r>
              <a:rPr lang="ko-KR" altLang="en-US" dirty="0" smtClean="0"/>
              <a:t>곱하기</a:t>
            </a:r>
            <a:r>
              <a:rPr lang="en-US" altLang="ko-KR" dirty="0" smtClean="0"/>
              <a:t>1</a:t>
            </a:r>
            <a:r>
              <a:rPr lang="ko-KR" altLang="en-US" dirty="0" smtClean="0"/>
              <a:t>은</a:t>
            </a:r>
            <a:endParaRPr lang="en-US" altLang="ko-KR" dirty="0" smtClean="0"/>
          </a:p>
          <a:p>
            <a:r>
              <a:rPr lang="en-US" altLang="ko-KR" dirty="0" smtClean="0"/>
              <a:t>1. 43</a:t>
            </a:r>
          </a:p>
          <a:p>
            <a:r>
              <a:rPr lang="en-US" altLang="ko-KR" dirty="0" smtClean="0"/>
              <a:t>2. 41</a:t>
            </a:r>
          </a:p>
          <a:p>
            <a:r>
              <a:rPr lang="en-US" altLang="ko-KR" dirty="0" smtClean="0"/>
              <a:t>3. 40</a:t>
            </a:r>
          </a:p>
          <a:p>
            <a:r>
              <a:rPr lang="en-US" altLang="ko-KR" dirty="0" smtClean="0"/>
              <a:t>4. 84</a:t>
            </a:r>
          </a:p>
          <a:p>
            <a:r>
              <a:rPr lang="en-US" altLang="ko-KR" dirty="0" smtClean="0"/>
              <a:t>5. 42</a:t>
            </a:r>
            <a:endParaRPr lang="ko-KR" altLang="en-US" dirty="0"/>
          </a:p>
        </p:txBody>
      </p:sp>
      <p:sp>
        <p:nvSpPr>
          <p:cNvPr id="4" name="실행 단추: 앞으로 또는 다음 3">
            <a:hlinkClick r:id="" action="ppaction://hlinkshowjump?jump=nextslide" highlightClick="1"/>
          </p:cNvPr>
          <p:cNvSpPr/>
          <p:nvPr/>
        </p:nvSpPr>
        <p:spPr>
          <a:xfrm>
            <a:off x="4572000" y="5857892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1-4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241</a:t>
            </a:r>
            <a:r>
              <a:rPr lang="ko-KR" altLang="en-US" dirty="0" smtClean="0"/>
              <a:t>곱하기</a:t>
            </a:r>
            <a:r>
              <a:rPr lang="en-US" altLang="ko-KR" dirty="0" smtClean="0"/>
              <a:t>1234</a:t>
            </a:r>
            <a:r>
              <a:rPr lang="ko-KR" altLang="en-US" dirty="0" smtClean="0"/>
              <a:t>는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1. 1475</a:t>
            </a:r>
          </a:p>
          <a:p>
            <a:r>
              <a:rPr lang="en-US" altLang="ko-KR" dirty="0" smtClean="0"/>
              <a:t>2. </a:t>
            </a:r>
            <a:r>
              <a:rPr lang="en-US" altLang="ko-KR" dirty="0" smtClean="0"/>
              <a:t>993</a:t>
            </a:r>
          </a:p>
          <a:p>
            <a:r>
              <a:rPr lang="en-US" altLang="ko-KR" dirty="0" smtClean="0"/>
              <a:t>3. 241</a:t>
            </a:r>
          </a:p>
          <a:p>
            <a:r>
              <a:rPr lang="en-US" altLang="ko-KR" dirty="0" smtClean="0"/>
              <a:t>4. 279374</a:t>
            </a:r>
            <a:endParaRPr lang="ko-KR" altLang="en-US" dirty="0"/>
          </a:p>
        </p:txBody>
      </p:sp>
      <p:sp>
        <p:nvSpPr>
          <p:cNvPr id="4" name="실행 단추: 앞으로 또는 다음 3">
            <a:hlinkClick r:id="" action="ppaction://hlinkshowjump?jump=nextslide" highlightClick="1"/>
          </p:cNvPr>
          <p:cNvSpPr/>
          <p:nvPr/>
        </p:nvSpPr>
        <p:spPr>
          <a:xfrm>
            <a:off x="4572000" y="5857892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1-5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1, 1, 2, 3, 5, 8, 13, …….</a:t>
            </a:r>
          </a:p>
          <a:p>
            <a:r>
              <a:rPr lang="ko-KR" altLang="en-US" dirty="0" smtClean="0"/>
              <a:t>규칙은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1. </a:t>
            </a:r>
            <a:r>
              <a:rPr lang="ko-KR" altLang="en-US" dirty="0" smtClean="0"/>
              <a:t>일정하게 늘어난다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앞 두 수를 더한다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막무가내로 더한다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실행 단추: 앞으로 또는 다음 3">
            <a:hlinkClick r:id="rId2" action="ppaction://hlinksldjump" highlightClick="1"/>
          </p:cNvPr>
          <p:cNvSpPr/>
          <p:nvPr/>
        </p:nvSpPr>
        <p:spPr>
          <a:xfrm>
            <a:off x="4000496" y="6215082"/>
            <a:ext cx="928694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곱하기</a:t>
            </a:r>
            <a:r>
              <a:rPr lang="en-US" altLang="ko-KR" dirty="0" smtClean="0"/>
              <a:t>1</a:t>
            </a:r>
            <a:r>
              <a:rPr lang="ko-KR" altLang="en-US" dirty="0" smtClean="0"/>
              <a:t>은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1. 2</a:t>
            </a:r>
          </a:p>
          <a:p>
            <a:r>
              <a:rPr lang="en-US" altLang="ko-KR" dirty="0" smtClean="0"/>
              <a:t>2. </a:t>
            </a:r>
            <a:r>
              <a:rPr lang="en-US" altLang="ko-KR" dirty="0" smtClean="0"/>
              <a:t>1</a:t>
            </a:r>
          </a:p>
          <a:p>
            <a:r>
              <a:rPr lang="en-US" altLang="ko-KR" dirty="0" smtClean="0"/>
              <a:t>3. 0</a:t>
            </a:r>
          </a:p>
          <a:p>
            <a:r>
              <a:rPr lang="en-US" altLang="ko-KR" dirty="0" smtClean="0"/>
              <a:t>4. 11</a:t>
            </a:r>
          </a:p>
          <a:p>
            <a:r>
              <a:rPr lang="en-US" altLang="ko-KR" dirty="0" smtClean="0"/>
              <a:t>5. 101</a:t>
            </a:r>
          </a:p>
        </p:txBody>
      </p:sp>
      <p:sp>
        <p:nvSpPr>
          <p:cNvPr id="4" name="실행 단추: 앞으로 또는 다음 3">
            <a:hlinkClick r:id="" action="ppaction://hlinkshowjump?jump=nextslide" highlightClick="1"/>
          </p:cNvPr>
          <p:cNvSpPr/>
          <p:nvPr/>
        </p:nvSpPr>
        <p:spPr>
          <a:xfrm>
            <a:off x="4572000" y="5857892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곱하기</a:t>
            </a:r>
            <a:r>
              <a:rPr lang="en-US" altLang="ko-KR" dirty="0" smtClean="0"/>
              <a:t>2</a:t>
            </a:r>
            <a:r>
              <a:rPr lang="ko-KR" altLang="en-US" dirty="0" smtClean="0"/>
              <a:t>는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1. 22</a:t>
            </a:r>
          </a:p>
          <a:p>
            <a:r>
              <a:rPr lang="en-US" altLang="ko-KR" dirty="0" smtClean="0"/>
              <a:t>2. 44</a:t>
            </a:r>
          </a:p>
          <a:p>
            <a:r>
              <a:rPr lang="en-US" altLang="ko-KR" dirty="0" smtClean="0"/>
              <a:t>3. 0</a:t>
            </a:r>
          </a:p>
          <a:p>
            <a:r>
              <a:rPr lang="en-US" altLang="ko-KR" dirty="0" smtClean="0"/>
              <a:t>4. 1</a:t>
            </a:r>
          </a:p>
          <a:p>
            <a:r>
              <a:rPr lang="en-US" altLang="ko-KR" dirty="0" smtClean="0"/>
              <a:t>5. 4</a:t>
            </a:r>
            <a:endParaRPr lang="ko-KR" altLang="en-US" dirty="0"/>
          </a:p>
        </p:txBody>
      </p:sp>
      <p:sp>
        <p:nvSpPr>
          <p:cNvPr id="4" name="실행 단추: 앞으로 또는 다음 3">
            <a:hlinkClick r:id="" action="ppaction://hlinkshowjump?jump=nextslide" highlightClick="1"/>
          </p:cNvPr>
          <p:cNvSpPr/>
          <p:nvPr/>
        </p:nvSpPr>
        <p:spPr>
          <a:xfrm>
            <a:off x="4572000" y="5857892"/>
            <a:ext cx="785818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266</Words>
  <Application>Microsoft Office PowerPoint</Application>
  <PresentationFormat>화면 슬라이드 쇼(4:3)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흐름</vt:lpstr>
      <vt:lpstr>SY 수학 테스트</vt:lpstr>
      <vt:lpstr>코스 선택</vt:lpstr>
      <vt:lpstr>1-1</vt:lpstr>
      <vt:lpstr>1-2</vt:lpstr>
      <vt:lpstr>1-3</vt:lpstr>
      <vt:lpstr>1-4</vt:lpstr>
      <vt:lpstr>1-5</vt:lpstr>
      <vt:lpstr>2-1</vt:lpstr>
      <vt:lpstr>2-2</vt:lpstr>
      <vt:lpstr>2-3</vt:lpstr>
      <vt:lpstr>2-4</vt:lpstr>
      <vt:lpstr>2-5</vt:lpstr>
      <vt:lpstr>1회 정답</vt:lpstr>
      <vt:lpstr>2회 정답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 수학 테스트</dc:title>
  <dc:creator>Registered User</dc:creator>
  <cp:lastModifiedBy>Registered User</cp:lastModifiedBy>
  <cp:revision>4</cp:revision>
  <dcterms:created xsi:type="dcterms:W3CDTF">2015-06-20T06:43:13Z</dcterms:created>
  <dcterms:modified xsi:type="dcterms:W3CDTF">2015-06-20T07:19:23Z</dcterms:modified>
</cp:coreProperties>
</file>