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4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0A98-EEDB-44C6-ACDF-1F61BB7A78BF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809E-E237-470B-A68E-0C4596C222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218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0A98-EEDB-44C6-ACDF-1F61BB7A78BF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809E-E237-470B-A68E-0C4596C222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824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0A98-EEDB-44C6-ACDF-1F61BB7A78BF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809E-E237-470B-A68E-0C4596C222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7852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0A98-EEDB-44C6-ACDF-1F61BB7A78BF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809E-E237-470B-A68E-0C4596C222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621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0A98-EEDB-44C6-ACDF-1F61BB7A78BF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809E-E237-470B-A68E-0C4596C222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997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0A98-EEDB-44C6-ACDF-1F61BB7A78BF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809E-E237-470B-A68E-0C4596C222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050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0A98-EEDB-44C6-ACDF-1F61BB7A78BF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809E-E237-470B-A68E-0C4596C222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41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0A98-EEDB-44C6-ACDF-1F61BB7A78BF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809E-E237-470B-A68E-0C4596C222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010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0A98-EEDB-44C6-ACDF-1F61BB7A78BF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809E-E237-470B-A68E-0C4596C222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522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0A98-EEDB-44C6-ACDF-1F61BB7A78BF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809E-E237-470B-A68E-0C4596C222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136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0A98-EEDB-44C6-ACDF-1F61BB7A78BF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809E-E237-470B-A68E-0C4596C222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863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D0A98-EEDB-44C6-ACDF-1F61BB7A78BF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0809E-E237-470B-A68E-0C4596C222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4682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 (x86)\Microsoft Office\MEDIA\CAGCAT10\j0216858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2979514"/>
            <a:ext cx="9252520" cy="387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107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</cp:revision>
  <dcterms:created xsi:type="dcterms:W3CDTF">2019-03-30T08:20:55Z</dcterms:created>
  <dcterms:modified xsi:type="dcterms:W3CDTF">2019-03-30T08:22:55Z</dcterms:modified>
</cp:coreProperties>
</file>