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751072B-D7CD-467B-A3A9-86571335C82E}" type="datetimeFigureOut">
              <a:rPr lang="ko-KR" altLang="en-US" smtClean="0"/>
              <a:t>2019-09-10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09861A1-0503-41D9-844C-8EF28AAAEA3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나는 </a:t>
            </a:r>
            <a:r>
              <a:rPr lang="ko-KR" alt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오현석이예요</a:t>
            </a:r>
            <a:r>
              <a:rPr lang="en-US" altLang="ko-K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^^</a:t>
            </a:r>
            <a:endParaRPr lang="ko-KR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b="1" dirty="0" smtClean="0">
                <a:solidFill>
                  <a:schemeClr val="tx1"/>
                </a:solidFill>
              </a:rPr>
              <a:t>저자</a:t>
            </a:r>
            <a:r>
              <a:rPr lang="en-US" altLang="ko-KR" b="1" dirty="0" smtClean="0">
                <a:solidFill>
                  <a:schemeClr val="tx1"/>
                </a:solidFill>
              </a:rPr>
              <a:t>:</a:t>
            </a:r>
            <a:r>
              <a:rPr lang="ko-KR" altLang="en-US" b="1" dirty="0" smtClean="0">
                <a:solidFill>
                  <a:schemeClr val="tx1"/>
                </a:solidFill>
              </a:rPr>
              <a:t>오현석</a:t>
            </a:r>
            <a:endParaRPr lang="en-US" altLang="ko-K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저의 별명은</a:t>
            </a: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......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  <p:pic>
        <p:nvPicPr>
          <p:cNvPr id="4" name="내용 개체 틀 3" descr="icon_excellent.png"/>
          <p:cNvPicPr>
            <a:picLocks noGrp="1" noChangeAspect="1"/>
          </p:cNvPicPr>
          <p:nvPr>
            <p:ph idx="1"/>
          </p:nvPr>
        </p:nvPicPr>
        <p:blipFill>
          <a:blip r:embed="rId5" cstate="print">
            <a:lum bright="-10000"/>
          </a:blip>
          <a:stretch>
            <a:fillRect/>
          </a:stretch>
        </p:blipFill>
        <p:spPr>
          <a:xfrm>
            <a:off x="827584" y="1916832"/>
            <a:ext cx="2016224" cy="1893281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그림 4" descr="64cbb1a17834e453e0fcb35b2a6e953b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80112" y="1628800"/>
            <a:ext cx="2982243" cy="298224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그림 5" descr="오징어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7544" y="4293096"/>
            <a:ext cx="4762500" cy="2066925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 vol="83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으아ㅏㅏㅏ</a:t>
            </a:r>
            <a:r>
              <a:rPr lang="ko-KR" alt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ㅏ</a:t>
            </a:r>
            <a:endParaRPr lang="ko-KR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  <p:pic>
        <p:nvPicPr>
          <p:cNvPr id="4" name="내용 개체 틀 3" descr="대하ㄴ민국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340768"/>
            <a:ext cx="8748464" cy="5517232"/>
          </a:xfrm>
        </p:spPr>
      </p:pic>
    </p:spTree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706902" y="4509120"/>
            <a:ext cx="5718048" cy="977486"/>
          </a:xfrm>
        </p:spPr>
        <p:txBody>
          <a:bodyPr/>
          <a:lstStyle/>
          <a:p>
            <a:r>
              <a:rPr lang="ko-KR" altLang="en-US" dirty="0" smtClean="0"/>
              <a:t>눌러보세요</a:t>
            </a:r>
            <a:r>
              <a:rPr lang="en-US" altLang="ko-KR" dirty="0" smtClean="0"/>
              <a:t>…..</a:t>
            </a:r>
          </a:p>
          <a:p>
            <a:r>
              <a:rPr lang="ko-KR" altLang="en-US" dirty="0" smtClean="0"/>
              <a:t>아무거나</a:t>
            </a:r>
            <a:r>
              <a:rPr lang="en-US" altLang="ko-KR" dirty="0" smtClean="0"/>
              <a:t>…..</a:t>
            </a:r>
            <a:r>
              <a:rPr lang="ko-KR" altLang="en-US" dirty="0" smtClean="0"/>
              <a:t>누르세요</a:t>
            </a:r>
            <a:r>
              <a:rPr lang="en-US" altLang="ko-KR" smtClean="0"/>
              <a:t>……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하하핳ㅎㅎ핳하하하하하하하하하하하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4" name="실행 단추: 앞으로 또는 다음 3">
            <a:hlinkClick r:id="" action="ppaction://hlinkshowjump?jump=nextslide" highlightClick="1">
              <a:snd r:embed="rId2" name="bomb.wav"/>
            </a:hlinkClick>
          </p:cNvPr>
          <p:cNvSpPr/>
          <p:nvPr/>
        </p:nvSpPr>
        <p:spPr>
          <a:xfrm>
            <a:off x="7380312" y="5445224"/>
            <a:ext cx="1584176" cy="12241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실행 단추: 홈 4">
            <a:hlinkClick r:id="" action="ppaction://hlinkshowjump?jump=firstslide" highlightClick="1"/>
          </p:cNvPr>
          <p:cNvSpPr/>
          <p:nvPr/>
        </p:nvSpPr>
        <p:spPr>
          <a:xfrm>
            <a:off x="683568" y="1412776"/>
            <a:ext cx="1800200" cy="158417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얘는 이렇고</a:t>
            </a:r>
            <a:r>
              <a:rPr lang="en-US" altLang="ko-K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새굴림" pitchFamily="18" charset="-127"/>
                <a:ea typeface="새굴림" pitchFamily="18" charset="-127"/>
              </a:rPr>
              <a:t>…</a:t>
            </a:r>
            <a:endParaRPr lang="ko-KR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새굴림" pitchFamily="18" charset="-127"/>
              <a:ea typeface="새굴림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err="1" smtClean="0"/>
              <a:t>크흠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ko-KR" altLang="en-US" dirty="0" smtClean="0"/>
              <a:t>난 뭔데</a:t>
            </a:r>
            <a:r>
              <a:rPr lang="en-US" altLang="ko-KR" dirty="0" smtClean="0"/>
              <a:t>?!</a:t>
            </a:r>
            <a:endParaRPr lang="ko-KR" altLang="en-US" dirty="0"/>
          </a:p>
        </p:txBody>
      </p:sp>
      <p:pic>
        <p:nvPicPr>
          <p:cNvPr id="7" name="내용 개체 틀 6" descr="gld.GIF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500981" y="3481388"/>
            <a:ext cx="1952625" cy="1914525"/>
          </a:xfrm>
        </p:spPr>
      </p:pic>
      <p:pic>
        <p:nvPicPr>
          <p:cNvPr id="8" name="내용 개체 틀 7" descr="EMgjr.G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065837" y="3700463"/>
            <a:ext cx="1200150" cy="1476375"/>
          </a:xfr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85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85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열정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33</TotalTime>
  <Words>25</Words>
  <Application>Microsoft Office PowerPoint</Application>
  <PresentationFormat>화면 슬라이드 쇼(4:3)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메트로</vt:lpstr>
      <vt:lpstr>나는 오현석이예요^^</vt:lpstr>
      <vt:lpstr>저의 별명은......</vt:lpstr>
      <vt:lpstr>으아ㅏㅏㅏㅏ</vt:lpstr>
      <vt:lpstr>하하핳ㅎㅎ핳하하하하하하하하하하하 </vt:lpstr>
      <vt:lpstr>얘는 이렇고…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나는 오현석이예요^^</dc:title>
  <dc:creator>Hyunseok_Oh</dc:creator>
  <cp:lastModifiedBy>Hyunseok_Oh</cp:lastModifiedBy>
  <cp:revision>4</cp:revision>
  <dcterms:created xsi:type="dcterms:W3CDTF">2019-09-10T13:00:35Z</dcterms:created>
  <dcterms:modified xsi:type="dcterms:W3CDTF">2019-09-10T13:34:20Z</dcterms:modified>
</cp:coreProperties>
</file>