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1C24-BB36-429C-92EC-C337E011E2D8}" type="datetimeFigureOut">
              <a:rPr lang="ko-KR" altLang="en-US" smtClean="0"/>
              <a:t>2016-05-13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2AB-7B05-4A42-848E-6C64D6400AB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1C24-BB36-429C-92EC-C337E011E2D8}" type="datetimeFigureOut">
              <a:rPr lang="ko-KR" altLang="en-US" smtClean="0"/>
              <a:t>2016-05-13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2AB-7B05-4A42-848E-6C64D6400AB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1C24-BB36-429C-92EC-C337E011E2D8}" type="datetimeFigureOut">
              <a:rPr lang="ko-KR" altLang="en-US" smtClean="0"/>
              <a:t>2016-05-13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2AB-7B05-4A42-848E-6C64D6400AB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1C24-BB36-429C-92EC-C337E011E2D8}" type="datetimeFigureOut">
              <a:rPr lang="ko-KR" altLang="en-US" smtClean="0"/>
              <a:t>2016-05-13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2AB-7B05-4A42-848E-6C64D6400AB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1C24-BB36-429C-92EC-C337E011E2D8}" type="datetimeFigureOut">
              <a:rPr lang="ko-KR" altLang="en-US" smtClean="0"/>
              <a:t>2016-05-13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2AB-7B05-4A42-848E-6C64D6400AB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1C24-BB36-429C-92EC-C337E011E2D8}" type="datetimeFigureOut">
              <a:rPr lang="ko-KR" altLang="en-US" smtClean="0"/>
              <a:t>2016-05-13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2AB-7B05-4A42-848E-6C64D6400AB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1C24-BB36-429C-92EC-C337E011E2D8}" type="datetimeFigureOut">
              <a:rPr lang="ko-KR" altLang="en-US" smtClean="0"/>
              <a:t>2016-05-13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2AB-7B05-4A42-848E-6C64D6400AB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1C24-BB36-429C-92EC-C337E011E2D8}" type="datetimeFigureOut">
              <a:rPr lang="ko-KR" altLang="en-US" smtClean="0"/>
              <a:t>2016-05-13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2AB-7B05-4A42-848E-6C64D6400AB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1C24-BB36-429C-92EC-C337E011E2D8}" type="datetimeFigureOut">
              <a:rPr lang="ko-KR" altLang="en-US" smtClean="0"/>
              <a:t>2016-05-13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2AB-7B05-4A42-848E-6C64D6400AB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1C24-BB36-429C-92EC-C337E011E2D8}" type="datetimeFigureOut">
              <a:rPr lang="ko-KR" altLang="en-US" smtClean="0"/>
              <a:t>2016-05-13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2AB-7B05-4A42-848E-6C64D6400AB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1C24-BB36-429C-92EC-C337E011E2D8}" type="datetimeFigureOut">
              <a:rPr lang="ko-KR" altLang="en-US" smtClean="0"/>
              <a:t>2016-05-13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2AB-7B05-4A42-848E-6C64D6400AB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981C24-BB36-429C-92EC-C337E011E2D8}" type="datetimeFigureOut">
              <a:rPr lang="ko-KR" altLang="en-US" smtClean="0"/>
              <a:t>2016-05-13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40D82AB-7B05-4A42-848E-6C64D6400AB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궁</a:t>
            </a:r>
            <a:r>
              <a:rPr lang="ko-KR" altLang="en-US" dirty="0"/>
              <a:t>전</a:t>
            </a:r>
          </a:p>
        </p:txBody>
      </p:sp>
    </p:spTree>
    <p:extLst>
      <p:ext uri="{BB962C8B-B14F-4D97-AF65-F5344CB8AC3E}">
        <p14:creationId xmlns:p14="http://schemas.microsoft.com/office/powerpoint/2010/main" val="57687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87624" y="397601"/>
            <a:ext cx="73448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옛날에 </a:t>
            </a:r>
            <a:r>
              <a:rPr lang="en-US" altLang="ko-KR" dirty="0"/>
              <a:t>5</a:t>
            </a:r>
            <a:r>
              <a:rPr lang="ko-KR" altLang="en-US" dirty="0" smtClean="0"/>
              <a:t>녀를 가진 여왕님이 살았어요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09045"/>
            <a:ext cx="2808312" cy="50489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85" y="2247297"/>
            <a:ext cx="3219899" cy="44897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386"/>
            <a:ext cx="3038899" cy="560148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99" y="1714349"/>
            <a:ext cx="2553056" cy="535379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2" y="2595258"/>
            <a:ext cx="2419688" cy="416300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6792" y="692696"/>
            <a:ext cx="2934109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5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03648" y="548680"/>
            <a:ext cx="68407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황제는 아들을 원했지만 낳지 못하였는데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황후님이 또 딸을 낳았어요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황제는 이 </a:t>
            </a:r>
            <a:r>
              <a:rPr lang="ko-KR" altLang="en-US" dirty="0" err="1" smtClean="0"/>
              <a:t>아두라는</a:t>
            </a:r>
            <a:r>
              <a:rPr lang="ko-KR" altLang="en-US" dirty="0" smtClean="0"/>
              <a:t> 딸을 버렸어요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23046"/>
            <a:ext cx="2473472" cy="477829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48" y="3356992"/>
            <a:ext cx="1775000" cy="30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7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87624" y="404664"/>
            <a:ext cx="71287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그 사실을 안 언니들은 궁녀와 밖에서 </a:t>
            </a:r>
            <a:r>
              <a:rPr lang="ko-KR" altLang="en-US" dirty="0" err="1" smtClean="0"/>
              <a:t>아두를</a:t>
            </a:r>
            <a:r>
              <a:rPr lang="ko-KR" altLang="en-US" dirty="0" smtClean="0"/>
              <a:t> 키웠어요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18" y="2859747"/>
            <a:ext cx="2232248" cy="399825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" y="2132856"/>
            <a:ext cx="2309729" cy="48920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42" y="2415052"/>
            <a:ext cx="2610898" cy="44451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22" y="3426797"/>
            <a:ext cx="2136226" cy="34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331640" y="260648"/>
            <a:ext cx="72008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몇해가</a:t>
            </a:r>
            <a:r>
              <a:rPr lang="ko-KR" altLang="en-US" dirty="0" smtClean="0"/>
              <a:t> 지나고 황제가 병에 걸렸어요</a:t>
            </a:r>
            <a:r>
              <a:rPr lang="en-US" altLang="ko-KR" dirty="0" smtClean="0"/>
              <a:t>.</a:t>
            </a:r>
          </a:p>
          <a:p>
            <a:pPr algn="ctr"/>
            <a:r>
              <a:rPr lang="ko-KR" altLang="en-US" dirty="0" smtClean="0"/>
              <a:t>그런데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약을 구하려면 저승인 </a:t>
            </a:r>
            <a:r>
              <a:rPr lang="ko-KR" altLang="en-US" dirty="0" err="1" smtClean="0"/>
              <a:t>서천서역국으로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가야했어요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52387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2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02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17</TotalTime>
  <Words>48</Words>
  <Application>Microsoft Office PowerPoint</Application>
  <PresentationFormat>화면 슬라이드 쇼(4:3)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고려청자</vt:lpstr>
      <vt:lpstr>궁전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궁전</dc:title>
  <dc:creator>user</dc:creator>
  <cp:lastModifiedBy>user</cp:lastModifiedBy>
  <cp:revision>2</cp:revision>
  <dcterms:created xsi:type="dcterms:W3CDTF">2016-05-13T07:09:32Z</dcterms:created>
  <dcterms:modified xsi:type="dcterms:W3CDTF">2016-05-13T07:27:30Z</dcterms:modified>
</cp:coreProperties>
</file>