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-1104" y="-90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06C9-AE4C-4340-A59A-8C9CFDA87B07}" type="datetimeFigureOut">
              <a:rPr lang="ko-KR" altLang="en-US" smtClean="0"/>
              <a:t>2017-06-11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8131-49F4-4D4A-B27C-11E259F9AD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06C9-AE4C-4340-A59A-8C9CFDA87B07}" type="datetimeFigureOut">
              <a:rPr lang="ko-KR" altLang="en-US" smtClean="0"/>
              <a:t>2017-06-11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8131-49F4-4D4A-B27C-11E259F9AD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06C9-AE4C-4340-A59A-8C9CFDA87B07}" type="datetimeFigureOut">
              <a:rPr lang="ko-KR" altLang="en-US" smtClean="0"/>
              <a:t>2017-06-11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8131-49F4-4D4A-B27C-11E259F9AD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06C9-AE4C-4340-A59A-8C9CFDA87B07}" type="datetimeFigureOut">
              <a:rPr lang="ko-KR" altLang="en-US" smtClean="0"/>
              <a:t>2017-06-11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8131-49F4-4D4A-B27C-11E259F9AD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06C9-AE4C-4340-A59A-8C9CFDA87B07}" type="datetimeFigureOut">
              <a:rPr lang="ko-KR" altLang="en-US" smtClean="0"/>
              <a:t>2017-06-11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8131-49F4-4D4A-B27C-11E259F9AD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06C9-AE4C-4340-A59A-8C9CFDA87B07}" type="datetimeFigureOut">
              <a:rPr lang="ko-KR" altLang="en-US" smtClean="0"/>
              <a:t>2017-06-11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8131-49F4-4D4A-B27C-11E259F9AD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06C9-AE4C-4340-A59A-8C9CFDA87B07}" type="datetimeFigureOut">
              <a:rPr lang="ko-KR" altLang="en-US" smtClean="0"/>
              <a:t>2017-06-11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8131-49F4-4D4A-B27C-11E259F9AD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06C9-AE4C-4340-A59A-8C9CFDA87B07}" type="datetimeFigureOut">
              <a:rPr lang="ko-KR" altLang="en-US" smtClean="0"/>
              <a:t>2017-06-11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8131-49F4-4D4A-B27C-11E259F9AD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06C9-AE4C-4340-A59A-8C9CFDA87B07}" type="datetimeFigureOut">
              <a:rPr lang="ko-KR" altLang="en-US" smtClean="0"/>
              <a:t>2017-06-11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8131-49F4-4D4A-B27C-11E259F9AD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06C9-AE4C-4340-A59A-8C9CFDA87B07}" type="datetimeFigureOut">
              <a:rPr lang="ko-KR" altLang="en-US" smtClean="0"/>
              <a:t>2017-06-11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8131-49F4-4D4A-B27C-11E259F9AD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06C9-AE4C-4340-A59A-8C9CFDA87B07}" type="datetimeFigureOut">
              <a:rPr lang="ko-KR" altLang="en-US" smtClean="0"/>
              <a:t>2017-06-11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8131-49F4-4D4A-B27C-11E259F9AD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906C9-AE4C-4340-A59A-8C9CFDA87B07}" type="datetimeFigureOut">
              <a:rPr lang="ko-KR" altLang="en-US" smtClean="0"/>
              <a:t>2017-06-11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8131-49F4-4D4A-B27C-11E259F9AD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신우석\AppData\Local\Microsoft\Windows\Temporary Internet Files\Content.IE5\6ZRUVW2A\withered_freddy_by_th3unkn0wns-d9r795i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2808312" cy="4581128"/>
          </a:xfrm>
          <a:prstGeom prst="rect">
            <a:avLst/>
          </a:prstGeom>
          <a:noFill/>
        </p:spPr>
      </p:pic>
      <p:pic>
        <p:nvPicPr>
          <p:cNvPr id="1030" name="Picture 6" descr="C:\Users\신우석\AppData\Local\Microsoft\Windows\Temporary Internet Files\Content.IE5\SAWLQ9RN\hq_nightmare_freddy_by_manglethefoxtoy-d9bcczz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08720"/>
            <a:ext cx="3888432" cy="5949280"/>
          </a:xfrm>
          <a:prstGeom prst="rect">
            <a:avLst/>
          </a:prstGeom>
          <a:noFill/>
        </p:spPr>
      </p:pic>
      <p:pic>
        <p:nvPicPr>
          <p:cNvPr id="1032" name="Picture 8" descr="C:\Users\신우석\AppData\Local\Microsoft\Windows\Temporary Internet Files\Content.IE5\6ZRUVW2A\lOTdzV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2412" cy="6858000"/>
          </a:xfrm>
          <a:prstGeom prst="rect">
            <a:avLst/>
          </a:prstGeom>
          <a:noFill/>
        </p:spPr>
      </p:pic>
      <p:pic>
        <p:nvPicPr>
          <p:cNvPr id="1033" name="Picture 9" descr="C:\Users\신우석\AppData\Local\Microsoft\Windows\Temporary Internet Files\Content.IE5\6ZRUVW2A\withered_freddy_by_th3unkn0wns-d9r795i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052736"/>
            <a:ext cx="3456384" cy="5921896"/>
          </a:xfrm>
          <a:prstGeom prst="rect">
            <a:avLst/>
          </a:prstGeom>
          <a:noFill/>
        </p:spPr>
      </p:pic>
      <p:pic>
        <p:nvPicPr>
          <p:cNvPr id="1034" name="Picture 10" descr="C:\Users\신우석\AppData\Local\Microsoft\Windows\Temporary Internet Files\Content.IE5\SAWLQ9RN\hq_nightmare_freddy_by_manglethefoxtoy-d9bcczz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41044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화면 슬라이드 쇼(4:3)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슬라이드 1</vt:lpstr>
      <vt:lpstr>슬라이드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신우석</dc:creator>
  <cp:lastModifiedBy>신우석</cp:lastModifiedBy>
  <cp:revision>1</cp:revision>
  <dcterms:created xsi:type="dcterms:W3CDTF">2017-06-11T12:10:33Z</dcterms:created>
  <dcterms:modified xsi:type="dcterms:W3CDTF">2017-06-11T12:16:16Z</dcterms:modified>
</cp:coreProperties>
</file>