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1" autoAdjust="0"/>
  </p:normalViewPr>
  <p:slideViewPr>
    <p:cSldViewPr>
      <p:cViewPr varScale="1">
        <p:scale>
          <a:sx n="109" d="100"/>
          <a:sy n="109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6C6C5C-83A5-4183-A26D-8DCA2DA0CCB1}" type="datetimeFigureOut">
              <a:rPr lang="ko-KR" altLang="en-US" smtClean="0"/>
              <a:pPr/>
              <a:t>2018-04-06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ABDAAD-973D-4B00-9B7D-BFFCDADCA5E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636911"/>
            <a:ext cx="67297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정모를 소개합니다</a:t>
            </a:r>
            <a:r>
              <a:rPr lang="en-US" altLang="ko-KR" sz="60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  <a:endParaRPr lang="ko-KR" altLang="en-US" sz="6000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484784"/>
            <a:ext cx="60324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/>
              <a:t>정모가 좋아하는 운동</a:t>
            </a:r>
            <a:endParaRPr lang="en-US" altLang="ko-KR" sz="4800" dirty="0" smtClean="0"/>
          </a:p>
          <a:p>
            <a:endParaRPr lang="en-US" altLang="ko-KR" sz="2800" dirty="0"/>
          </a:p>
          <a:p>
            <a:r>
              <a:rPr lang="ko-KR" altLang="en-US" sz="2800" dirty="0" smtClean="0"/>
              <a:t>야구를 좋아합니다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팬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넥센</a:t>
            </a:r>
            <a:r>
              <a:rPr lang="ko-KR" altLang="en-US" sz="2800" dirty="0" smtClean="0"/>
              <a:t> </a:t>
            </a:r>
            <a:endParaRPr lang="ko-KR" altLang="en-US" sz="2800" dirty="0"/>
          </a:p>
        </p:txBody>
      </p:sp>
      <p:pic>
        <p:nvPicPr>
          <p:cNvPr id="1026" name="Picture 2" descr="C:\Users\user\AppData\Local\Microsoft\Windows\Temporary Internet Files\Content.IE5\4A3MFS6E\히어로즈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528" y="2276872"/>
            <a:ext cx="4026024" cy="268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AppData\Local\Microsoft\Windows\Temporary Internet Files\Content.IE5\G01O0LIV\Mt0Wa8T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457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63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136704"/>
            <a:ext cx="4031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/>
              <a:t>좋아하는 음식</a:t>
            </a:r>
            <a:endParaRPr lang="en-US" altLang="ko-KR" sz="4800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3419872" y="5661248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3600" dirty="0" smtClean="0">
                <a:solidFill>
                  <a:prstClr val="black"/>
                </a:solidFill>
              </a:rPr>
              <a:t>라</a:t>
            </a:r>
            <a:r>
              <a:rPr lang="ko-KR" altLang="en-US" sz="3600" dirty="0">
                <a:solidFill>
                  <a:prstClr val="black"/>
                </a:solidFill>
              </a:rPr>
              <a:t>면</a:t>
            </a:r>
            <a:endParaRPr lang="en-US" altLang="ko-KR" sz="3600" dirty="0">
              <a:solidFill>
                <a:prstClr val="black"/>
              </a:solidFill>
            </a:endParaRPr>
          </a:p>
        </p:txBody>
      </p:sp>
      <p:pic>
        <p:nvPicPr>
          <p:cNvPr id="2050" name="Picture 2" descr="C:\Users\user\AppData\Local\Microsoft\Windows\Temporary Internet Files\Content.IE5\0VHFS1SF\imag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32856"/>
            <a:ext cx="4058217" cy="364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29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340768"/>
            <a:ext cx="7420621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dirty="0" smtClean="0"/>
              <a:t>우리 반 정보</a:t>
            </a:r>
            <a:endParaRPr lang="en-US" altLang="ko-KR" sz="6600" dirty="0" smtClean="0"/>
          </a:p>
          <a:p>
            <a:endParaRPr lang="en-US" altLang="ko-KR" sz="6600" dirty="0"/>
          </a:p>
          <a:p>
            <a:r>
              <a:rPr lang="ko-KR" altLang="en-US" sz="4800" dirty="0" smtClean="0"/>
              <a:t>담임 선생님</a:t>
            </a:r>
            <a:r>
              <a:rPr lang="en-US" altLang="ko-KR" sz="4800" dirty="0" smtClean="0"/>
              <a:t>:</a:t>
            </a:r>
            <a:r>
              <a:rPr lang="ko-KR" altLang="en-US" sz="4800" dirty="0" smtClean="0"/>
              <a:t>황연</a:t>
            </a:r>
            <a:r>
              <a:rPr lang="ko-KR" altLang="en-US" sz="4800" dirty="0"/>
              <a:t>화</a:t>
            </a:r>
            <a:r>
              <a:rPr lang="ko-KR" altLang="en-US" sz="4800" dirty="0" smtClean="0"/>
              <a:t> </a:t>
            </a:r>
            <a:r>
              <a:rPr lang="ko-KR" altLang="en-US" sz="4800" dirty="0" smtClean="0"/>
              <a:t>선생님</a:t>
            </a:r>
            <a:endParaRPr lang="en-US" altLang="ko-KR" sz="4800" dirty="0" smtClean="0"/>
          </a:p>
          <a:p>
            <a:endParaRPr lang="en-US" altLang="ko-KR" sz="4800" dirty="0"/>
          </a:p>
          <a:p>
            <a:r>
              <a:rPr lang="ko-KR" altLang="en-US" sz="4800" dirty="0" smtClean="0"/>
              <a:t>우리 반 이름</a:t>
            </a:r>
            <a:r>
              <a:rPr lang="en-US" altLang="ko-KR" sz="4800" dirty="0" smtClean="0"/>
              <a:t>:</a:t>
            </a:r>
            <a:r>
              <a:rPr lang="ko-KR" altLang="en-US" sz="4800" dirty="0" err="1" smtClean="0"/>
              <a:t>그레반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3654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7346" y="1462854"/>
            <a:ext cx="2800767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/>
              <a:t>나의 </a:t>
            </a:r>
            <a:r>
              <a:rPr lang="ko-KR" altLang="en-US" sz="4800" dirty="0" err="1" smtClean="0"/>
              <a:t>베프</a:t>
            </a:r>
            <a:endParaRPr lang="en-US" altLang="ko-KR" sz="4800" dirty="0" smtClean="0"/>
          </a:p>
          <a:p>
            <a:endParaRPr lang="en-US" altLang="ko-KR" sz="4800" dirty="0"/>
          </a:p>
          <a:p>
            <a:r>
              <a:rPr lang="en-US" altLang="ko-KR" sz="2800" dirty="0" smtClean="0"/>
              <a:t>1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박서</a:t>
            </a:r>
            <a:r>
              <a:rPr lang="ko-KR" altLang="en-US" sz="2800" dirty="0"/>
              <a:t>윤</a:t>
            </a:r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en-US" altLang="ko-KR" sz="2800" dirty="0" smtClean="0"/>
              <a:t>2.</a:t>
            </a:r>
            <a:r>
              <a:rPr lang="ko-KR" altLang="en-US" sz="2800" dirty="0" smtClean="0"/>
              <a:t>정수원</a:t>
            </a:r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en-US" altLang="ko-KR" sz="2800" dirty="0" smtClean="0"/>
              <a:t>3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김민</a:t>
            </a:r>
            <a:r>
              <a:rPr lang="ko-KR" altLang="en-US" sz="2800" dirty="0"/>
              <a:t>찬</a:t>
            </a:r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en-US" altLang="ko-KR" sz="2800" dirty="0" smtClean="0"/>
              <a:t>4</a:t>
            </a:r>
            <a:r>
              <a:rPr lang="en-US" altLang="ko-KR" sz="2800" dirty="0" smtClean="0"/>
              <a:t>.</a:t>
            </a:r>
            <a:r>
              <a:rPr lang="ko-KR" altLang="en-US" sz="2800" smtClean="0"/>
              <a:t>신태</a:t>
            </a:r>
            <a:r>
              <a:rPr lang="ko-KR" altLang="en-US" sz="2800"/>
              <a:t>희</a:t>
            </a:r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ko-KR" altLang="en-US" sz="2800" dirty="0"/>
          </a:p>
        </p:txBody>
      </p:sp>
      <p:pic>
        <p:nvPicPr>
          <p:cNvPr id="2051" name="Picture 3" descr="C:\Users\user\AppData\Local\Microsoft\Windows\Temporary Internet Files\Content.IE5\0VHFS1SF\hart-1147836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52184"/>
            <a:ext cx="3820611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37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772816"/>
            <a:ext cx="7899920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ko-KR" sz="4800" dirty="0" smtClean="0"/>
          </a:p>
          <a:p>
            <a:endParaRPr lang="en-US" altLang="ko-KR" sz="4800" dirty="0"/>
          </a:p>
          <a:p>
            <a:r>
              <a:rPr lang="en-US" altLang="ko-KR" sz="8800" dirty="0" smtClean="0"/>
              <a:t>2</a:t>
            </a:r>
            <a:r>
              <a:rPr lang="ko-KR" altLang="en-US" sz="8800" dirty="0" smtClean="0"/>
              <a:t>월 </a:t>
            </a:r>
            <a:r>
              <a:rPr lang="en-US" altLang="ko-KR" sz="8800" dirty="0" smtClean="0"/>
              <a:t>18</a:t>
            </a:r>
            <a:r>
              <a:rPr lang="ko-KR" altLang="en-US" sz="8800" dirty="0" smtClean="0"/>
              <a:t>일 일요일</a:t>
            </a:r>
            <a:endParaRPr lang="ko-KR" altLang="en-US" sz="8800" dirty="0"/>
          </a:p>
        </p:txBody>
      </p:sp>
      <p:sp>
        <p:nvSpPr>
          <p:cNvPr id="3" name="직사각형 2"/>
          <p:cNvSpPr/>
          <p:nvPr/>
        </p:nvSpPr>
        <p:spPr>
          <a:xfrm>
            <a:off x="971600" y="620688"/>
            <a:ext cx="7149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o-KR" altLang="en-US" sz="9600" dirty="0" smtClean="0">
                <a:solidFill>
                  <a:prstClr val="black"/>
                </a:solidFill>
              </a:rPr>
              <a:t>정모 </a:t>
            </a:r>
            <a:r>
              <a:rPr lang="ko-KR" altLang="en-US" sz="9600" dirty="0">
                <a:solidFill>
                  <a:prstClr val="black"/>
                </a:solidFill>
              </a:rPr>
              <a:t>생일</a:t>
            </a:r>
            <a:endParaRPr lang="en-US" altLang="ko-KR" sz="9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49</Words>
  <Application>Microsoft Office PowerPoint</Application>
  <PresentationFormat>화면 슬라이드 쇼(4:3)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흐름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Registered User</cp:lastModifiedBy>
  <cp:revision>9</cp:revision>
  <dcterms:created xsi:type="dcterms:W3CDTF">2017-12-14T12:46:41Z</dcterms:created>
  <dcterms:modified xsi:type="dcterms:W3CDTF">2018-04-06T00:46:59Z</dcterms:modified>
</cp:coreProperties>
</file>