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  <p:sldId id="265" r:id="rId9"/>
    <p:sldId id="266" r:id="rId10"/>
    <p:sldId id="277" r:id="rId11"/>
    <p:sldId id="269" r:id="rId12"/>
    <p:sldId id="268" r:id="rId13"/>
    <p:sldId id="272" r:id="rId14"/>
    <p:sldId id="267" r:id="rId15"/>
    <p:sldId id="280" r:id="rId16"/>
    <p:sldId id="281" r:id="rId17"/>
    <p:sldId id="278" r:id="rId18"/>
    <p:sldId id="279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7F9"/>
    <a:srgbClr val="FFFFF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43-0604-4FB3-AA90-11FCECDC970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22D1-5018-4F6D-BE06-AB63F53673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65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43-0604-4FB3-AA90-11FCECDC970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22D1-5018-4F6D-BE06-AB63F53673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81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43-0604-4FB3-AA90-11FCECDC970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22D1-5018-4F6D-BE06-AB63F53673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222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43-0604-4FB3-AA90-11FCECDC970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22D1-5018-4F6D-BE06-AB63F53673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71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43-0604-4FB3-AA90-11FCECDC970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22D1-5018-4F6D-BE06-AB63F53673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09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43-0604-4FB3-AA90-11FCECDC970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22D1-5018-4F6D-BE06-AB63F53673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41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43-0604-4FB3-AA90-11FCECDC970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22D1-5018-4F6D-BE06-AB63F53673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03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43-0604-4FB3-AA90-11FCECDC970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22D1-5018-4F6D-BE06-AB63F53673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06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43-0604-4FB3-AA90-11FCECDC970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22D1-5018-4F6D-BE06-AB63F53673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4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43-0604-4FB3-AA90-11FCECDC970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22D1-5018-4F6D-BE06-AB63F53673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07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FA43-0604-4FB3-AA90-11FCECDC970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822D1-5018-4F6D-BE06-AB63F53673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08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FA43-0604-4FB3-AA90-11FCECDC9705}" type="datetimeFigureOut">
              <a:rPr lang="ko-KR" altLang="en-US" smtClean="0"/>
              <a:t>2018-10-06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822D1-5018-4F6D-BE06-AB63F53673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85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98141" y="1214438"/>
            <a:ext cx="9144000" cy="2387600"/>
          </a:xfrm>
        </p:spPr>
        <p:txBody>
          <a:bodyPr/>
          <a:lstStyle/>
          <a:p>
            <a:r>
              <a:rPr lang="ko-KR" altLang="en-US" dirty="0" err="1" smtClean="0"/>
              <a:t>여준꺼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아래쪽 화살표 3"/>
          <p:cNvSpPr/>
          <p:nvPr/>
        </p:nvSpPr>
        <p:spPr>
          <a:xfrm rot="19306484">
            <a:off x="3457379" y="796064"/>
            <a:ext cx="1611193" cy="2207740"/>
          </a:xfrm>
          <a:prstGeom prst="downArrow">
            <a:avLst>
              <a:gd name="adj1" fmla="val 44470"/>
              <a:gd name="adj2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7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" y="-1334530"/>
            <a:ext cx="11953103" cy="81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7664"/>
          </a:xfrm>
        </p:spPr>
        <p:txBody>
          <a:bodyPr>
            <a:normAutofit fontScale="90000"/>
          </a:bodyPr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13" y="518985"/>
            <a:ext cx="7789333" cy="5499164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793" y="201336"/>
            <a:ext cx="14763744" cy="8704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83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37" y="1957350"/>
            <a:ext cx="6334125" cy="35433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61" y="-974725"/>
            <a:ext cx="4351338" cy="4351338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65" y="572294"/>
            <a:ext cx="6858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773" y="-1672856"/>
            <a:ext cx="6858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" y="-252413"/>
            <a:ext cx="3695700" cy="3819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37" y="-252413"/>
            <a:ext cx="6858000" cy="6858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18" y="3376613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7" y="1690688"/>
            <a:ext cx="4605831" cy="4620012"/>
          </a:xfrm>
        </p:spPr>
      </p:pic>
      <p:sp>
        <p:nvSpPr>
          <p:cNvPr id="8" name="양쪽 모서리가 둥근 사각형 7"/>
          <p:cNvSpPr/>
          <p:nvPr/>
        </p:nvSpPr>
        <p:spPr>
          <a:xfrm rot="10530151">
            <a:off x="5138462" y="4105322"/>
            <a:ext cx="574745" cy="52722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14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 rot="4732380">
            <a:off x="4748409" y="7389439"/>
            <a:ext cx="8290173" cy="10321739"/>
            <a:chOff x="1877663" y="-180796"/>
            <a:chExt cx="9864581" cy="7038796"/>
          </a:xfrm>
        </p:grpSpPr>
        <p:grpSp>
          <p:nvGrpSpPr>
            <p:cNvPr id="15" name="그룹 14"/>
            <p:cNvGrpSpPr/>
            <p:nvPr/>
          </p:nvGrpSpPr>
          <p:grpSpPr>
            <a:xfrm>
              <a:off x="1877663" y="-180796"/>
              <a:ext cx="4213037" cy="7038796"/>
              <a:chOff x="6489419" y="97500"/>
              <a:chExt cx="4213037" cy="7038796"/>
            </a:xfrm>
          </p:grpSpPr>
          <p:sp>
            <p:nvSpPr>
              <p:cNvPr id="5" name="웃는 얼굴 4"/>
              <p:cNvSpPr/>
              <p:nvPr/>
            </p:nvSpPr>
            <p:spPr>
              <a:xfrm>
                <a:off x="7299297" y="97500"/>
                <a:ext cx="2941982" cy="3085106"/>
              </a:xfrm>
              <a:prstGeom prst="smileyFace">
                <a:avLst>
                  <a:gd name="adj" fmla="val 465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대각선 줄무늬 6"/>
              <p:cNvSpPr/>
              <p:nvPr/>
            </p:nvSpPr>
            <p:spPr>
              <a:xfrm rot="9062335">
                <a:off x="6513174" y="3428615"/>
                <a:ext cx="1542553" cy="2218414"/>
              </a:xfrm>
              <a:prstGeom prst="diagStrip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순서도: 수동 연산 8"/>
              <p:cNvSpPr/>
              <p:nvPr/>
            </p:nvSpPr>
            <p:spPr>
              <a:xfrm>
                <a:off x="8514106" y="5553986"/>
                <a:ext cx="298007" cy="1582310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순서도: 수동 연산 9"/>
              <p:cNvSpPr/>
              <p:nvPr/>
            </p:nvSpPr>
            <p:spPr>
              <a:xfrm>
                <a:off x="9111711" y="5553986"/>
                <a:ext cx="298007" cy="1582310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순서도: 병합 5"/>
              <p:cNvSpPr/>
              <p:nvPr/>
            </p:nvSpPr>
            <p:spPr>
              <a:xfrm>
                <a:off x="7219785" y="2957885"/>
                <a:ext cx="3482671" cy="3442915"/>
              </a:xfrm>
              <a:prstGeom prst="flowChartMerge">
                <a:avLst/>
              </a:prstGeom>
              <a:solidFill>
                <a:srgbClr val="4027F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대각선 줄무늬 7"/>
              <p:cNvSpPr/>
              <p:nvPr/>
            </p:nvSpPr>
            <p:spPr>
              <a:xfrm rot="8835404">
                <a:off x="9002742" y="1814334"/>
                <a:ext cx="1699714" cy="1927509"/>
              </a:xfrm>
              <a:prstGeom prst="diagStrip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9419" y="377075"/>
                <a:ext cx="3751860" cy="1875930"/>
              </a:xfrm>
              <a:prstGeom prst="rect">
                <a:avLst/>
              </a:prstGeom>
            </p:spPr>
          </p:pic>
        </p:grpSp>
        <p:grpSp>
          <p:nvGrpSpPr>
            <p:cNvPr id="16" name="그룹 15"/>
            <p:cNvGrpSpPr/>
            <p:nvPr/>
          </p:nvGrpSpPr>
          <p:grpSpPr>
            <a:xfrm>
              <a:off x="7161673" y="-180796"/>
              <a:ext cx="4580571" cy="6858000"/>
              <a:chOff x="3512837" y="-666401"/>
              <a:chExt cx="4580571" cy="6858000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7809" y="-666401"/>
                <a:ext cx="3985599" cy="6858000"/>
              </a:xfrm>
              <a:prstGeom prst="rect">
                <a:avLst/>
              </a:prstGeom>
            </p:spPr>
          </p:pic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2837" y="878953"/>
                <a:ext cx="2453480" cy="1257703"/>
              </a:xfrm>
              <a:prstGeom prst="rect">
                <a:avLst/>
              </a:prstGeom>
            </p:spPr>
          </p:pic>
        </p:grpSp>
      </p:grpSp>
      <p:sp>
        <p:nvSpPr>
          <p:cNvPr id="18" name="모서리가 둥근 직사각형 17"/>
          <p:cNvSpPr/>
          <p:nvPr/>
        </p:nvSpPr>
        <p:spPr>
          <a:xfrm rot="5730372">
            <a:off x="20327" y="3876692"/>
            <a:ext cx="12192000" cy="38961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순서도: 수행의 시작/종료 18"/>
          <p:cNvSpPr/>
          <p:nvPr/>
        </p:nvSpPr>
        <p:spPr>
          <a:xfrm>
            <a:off x="8817996" y="878960"/>
            <a:ext cx="12483548" cy="962108"/>
          </a:xfrm>
          <a:prstGeom prst="flowChartTerminator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8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4" y="0"/>
            <a:ext cx="12439134" cy="69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805"/>
            <a:ext cx="12356757" cy="69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43" y="1504393"/>
            <a:ext cx="3900479" cy="4006741"/>
          </a:xfr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307"/>
            <a:ext cx="3695700" cy="3819525"/>
          </a:xfrm>
          <a:prstGeom prst="rect">
            <a:avLst/>
          </a:prstGeom>
        </p:spPr>
      </p:pic>
      <p:sp>
        <p:nvSpPr>
          <p:cNvPr id="6" name="양쪽 모서리가 둥근 사각형 5"/>
          <p:cNvSpPr/>
          <p:nvPr/>
        </p:nvSpPr>
        <p:spPr>
          <a:xfrm rot="10800000" flipH="1" flipV="1">
            <a:off x="5569323" y="3920699"/>
            <a:ext cx="45719" cy="45719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68025" y="3278760"/>
            <a:ext cx="4918550" cy="18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36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45" y="0"/>
            <a:ext cx="12229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4549438" cy="4351338"/>
          </a:xfrm>
        </p:spPr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729" y="-90615"/>
            <a:ext cx="12192000" cy="6856335"/>
          </a:xfrm>
          <a:prstGeom prst="rect">
            <a:avLst/>
          </a:prstGeom>
        </p:spPr>
      </p:pic>
      <p:sp>
        <p:nvSpPr>
          <p:cNvPr id="7" name="타원형 설명선 6"/>
          <p:cNvSpPr/>
          <p:nvPr/>
        </p:nvSpPr>
        <p:spPr>
          <a:xfrm rot="3263574">
            <a:off x="8598713" y="-697051"/>
            <a:ext cx="2793534" cy="39428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나는 무슨 전투라도 다 이길 수 있어</a:t>
            </a:r>
            <a:r>
              <a:rPr lang="en-US" altLang="ko-KR" dirty="0" smtClean="0"/>
              <a:t>!!!!!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52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아이쿠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06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런닝맨</a:t>
            </a:r>
            <a:r>
              <a:rPr lang="ko-KR" altLang="en-US" dirty="0" smtClean="0"/>
              <a:t> 악당들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35" y="1701631"/>
            <a:ext cx="3870587" cy="303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69" y="4398770"/>
            <a:ext cx="2644496" cy="2305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4" y="1690688"/>
            <a:ext cx="123825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4" y="3584369"/>
            <a:ext cx="1238250" cy="1192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63" y="4747260"/>
            <a:ext cx="7037261" cy="2110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64" y="2367739"/>
            <a:ext cx="2583395" cy="1834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57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28" y="3154680"/>
            <a:ext cx="77114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539" y="-193895"/>
            <a:ext cx="15743583" cy="7680960"/>
          </a:xfrm>
        </p:spPr>
      </p:pic>
      <p:sp>
        <p:nvSpPr>
          <p:cNvPr id="6" name="타원형 설명선 5"/>
          <p:cNvSpPr/>
          <p:nvPr/>
        </p:nvSpPr>
        <p:spPr>
          <a:xfrm>
            <a:off x="10742138" y="242624"/>
            <a:ext cx="2017517" cy="2500577"/>
          </a:xfrm>
          <a:prstGeom prst="wedgeEllipseCallout">
            <a:avLst>
              <a:gd name="adj1" fmla="val -121339"/>
              <a:gd name="adj2" fmla="val 76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리우</a:t>
            </a:r>
            <a:r>
              <a:rPr lang="ko-KR" altLang="en-US" dirty="0" smtClean="0"/>
              <a:t> 차밍골드의 약점은 어딘가에 있을 거야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8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394"/>
            <a:ext cx="12192000" cy="6595606"/>
          </a:xfrm>
        </p:spPr>
      </p:pic>
    </p:spTree>
    <p:extLst>
      <p:ext uri="{BB962C8B-B14F-4D97-AF65-F5344CB8AC3E}">
        <p14:creationId xmlns:p14="http://schemas.microsoft.com/office/powerpoint/2010/main" val="30671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3028"/>
          </a:xfrm>
        </p:spPr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3792772" y="3260035"/>
            <a:ext cx="834887" cy="78717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712" y="59635"/>
            <a:ext cx="12327172" cy="7307249"/>
          </a:xfrm>
          <a:prstGeom prst="rect">
            <a:avLst/>
          </a:prstGeom>
        </p:spPr>
      </p:pic>
      <p:sp>
        <p:nvSpPr>
          <p:cNvPr id="7" name="하트 6"/>
          <p:cNvSpPr/>
          <p:nvPr/>
        </p:nvSpPr>
        <p:spPr>
          <a:xfrm>
            <a:off x="3665551" y="3570136"/>
            <a:ext cx="834887" cy="78717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하트 8"/>
          <p:cNvSpPr/>
          <p:nvPr/>
        </p:nvSpPr>
        <p:spPr>
          <a:xfrm>
            <a:off x="6257676" y="2771030"/>
            <a:ext cx="834887" cy="78717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22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8501</TotalTime>
  <Words>19</Words>
  <Application>Microsoft Office PowerPoint</Application>
  <PresentationFormat>와이드스크린</PresentationFormat>
  <Paragraphs>5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HY엽서M</vt:lpstr>
      <vt:lpstr>굴림체</vt:lpstr>
      <vt:lpstr>맑은 고딕</vt:lpstr>
      <vt:lpstr>Arial</vt:lpstr>
      <vt:lpstr>Office 테마</vt:lpstr>
      <vt:lpstr>여준꺼</vt:lpstr>
      <vt:lpstr>PowerPoint 프레젠테이션</vt:lpstr>
      <vt:lpstr>PowerPoint 프레젠테이션</vt:lpstr>
      <vt:lpstr>PowerPoint 프레젠테이션</vt:lpstr>
      <vt:lpstr>런닝맨 악당들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여준꺼</dc:title>
  <dc:creator>HHan SeungJin</dc:creator>
  <cp:lastModifiedBy>HHan SeungJin</cp:lastModifiedBy>
  <cp:revision>35</cp:revision>
  <dcterms:created xsi:type="dcterms:W3CDTF">2018-04-21T10:16:59Z</dcterms:created>
  <dcterms:modified xsi:type="dcterms:W3CDTF">2018-10-06T13:29:05Z</dcterms:modified>
</cp:coreProperties>
</file>