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8" y="8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gray">
          <a:xfrm>
            <a:off x="670560" y="1984248"/>
            <a:ext cx="10948416" cy="2953512"/>
          </a:xfrm>
          <a:prstGeom prst="roundRect">
            <a:avLst>
              <a:gd name="adj" fmla="val 5521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950976" y="2432304"/>
            <a:ext cx="10363200" cy="1353312"/>
          </a:xfrm>
        </p:spPr>
        <p:txBody>
          <a:bodyPr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 sz="480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804416" y="3785616"/>
            <a:ext cx="8534400" cy="758952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0" name="Rounded Rectangle 9"/>
          <p:cNvSpPr/>
          <p:nvPr/>
        </p:nvSpPr>
        <p:spPr bwMode="gray">
          <a:xfrm>
            <a:off x="1146048" y="1719072"/>
            <a:ext cx="999744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ounded Rectangle 10"/>
          <p:cNvSpPr/>
          <p:nvPr/>
        </p:nvSpPr>
        <p:spPr bwMode="gray">
          <a:xfrm>
            <a:off x="1146048" y="4718304"/>
            <a:ext cx="999744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ounded Rectangle 11"/>
          <p:cNvSpPr/>
          <p:nvPr/>
        </p:nvSpPr>
        <p:spPr bwMode="gray">
          <a:xfrm>
            <a:off x="7522464" y="1801368"/>
            <a:ext cx="3328416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8" name="Group 17"/>
          <p:cNvGrpSpPr/>
          <p:nvPr/>
        </p:nvGrpSpPr>
        <p:grpSpPr bwMode="ltGray">
          <a:xfrm>
            <a:off x="7644384" y="1892808"/>
            <a:ext cx="1133856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3" name="Oval 12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Oval 16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89424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15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377952" y="356616"/>
            <a:ext cx="9339072" cy="608990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8" name="Group 7"/>
          <p:cNvGrpSpPr/>
          <p:nvPr/>
        </p:nvGrpSpPr>
        <p:grpSpPr bwMode="gray">
          <a:xfrm>
            <a:off x="731520" y="219456"/>
            <a:ext cx="377952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Oval 9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 bwMode="gray">
          <a:xfrm>
            <a:off x="1219200" y="219456"/>
            <a:ext cx="377952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4" name="Group 13"/>
          <p:cNvGrpSpPr/>
          <p:nvPr/>
        </p:nvGrpSpPr>
        <p:grpSpPr bwMode="gray">
          <a:xfrm>
            <a:off x="1719072" y="219456"/>
            <a:ext cx="377952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gray">
          <a:xfrm>
            <a:off x="9814560" y="365760"/>
            <a:ext cx="1901952" cy="6062472"/>
          </a:xfrm>
        </p:spPr>
        <p:txBody>
          <a:bodyPr vert="eaVert">
            <a:scene3d>
              <a:camera prst="orthographicFront"/>
              <a:lightRig rig="flat" dir="t"/>
            </a:scene3d>
            <a:sp3d extrusionH="3175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>
              <a:defRPr>
                <a:gradFill flip="none" rotWithShape="1"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  <a:tileRect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576072"/>
            <a:ext cx="8497824" cy="564184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8848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377952" y="292608"/>
            <a:ext cx="11436096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70560" y="457200"/>
            <a:ext cx="10863072" cy="950976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560" y="1572768"/>
            <a:ext cx="10826496" cy="4828032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10" name="Group 9"/>
          <p:cNvGrpSpPr/>
          <p:nvPr/>
        </p:nvGrpSpPr>
        <p:grpSpPr bwMode="gray">
          <a:xfrm>
            <a:off x="731520" y="164592"/>
            <a:ext cx="377952" cy="283464"/>
            <a:chOff x="548640" y="173736"/>
            <a:chExt cx="283464" cy="283464"/>
          </a:xfrm>
        </p:grpSpPr>
        <p:sp>
          <p:nvSpPr>
            <p:cNvPr id="9" name="Oval 8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/>
          <p:cNvGrpSpPr/>
          <p:nvPr/>
        </p:nvGrpSpPr>
        <p:grpSpPr bwMode="gray">
          <a:xfrm>
            <a:off x="1219200" y="164592"/>
            <a:ext cx="377952" cy="283464"/>
            <a:chOff x="548640" y="173736"/>
            <a:chExt cx="283464" cy="283464"/>
          </a:xfrm>
        </p:grpSpPr>
        <p:sp>
          <p:nvSpPr>
            <p:cNvPr id="12" name="Oval 11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2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4" name="Group 13"/>
          <p:cNvGrpSpPr/>
          <p:nvPr/>
        </p:nvGrpSpPr>
        <p:grpSpPr bwMode="gray">
          <a:xfrm>
            <a:off x="1719072" y="164592"/>
            <a:ext cx="377952" cy="283464"/>
            <a:chOff x="548640" y="173736"/>
            <a:chExt cx="283464" cy="283464"/>
          </a:xfrm>
        </p:grpSpPr>
        <p:sp>
          <p:nvSpPr>
            <p:cNvPr id="15" name="Oval 14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524633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 bwMode="gray">
          <a:xfrm>
            <a:off x="670560" y="3712464"/>
            <a:ext cx="10863072" cy="2139696"/>
          </a:xfrm>
          <a:prstGeom prst="roundRect">
            <a:avLst>
              <a:gd name="adj" fmla="val 9795"/>
            </a:avLst>
          </a:prstGeom>
          <a:gradFill>
            <a:gsLst>
              <a:gs pos="0">
                <a:schemeClr val="bg1">
                  <a:alpha val="79000"/>
                </a:schemeClr>
              </a:gs>
              <a:gs pos="30000">
                <a:schemeClr val="bg2"/>
              </a:gs>
              <a:gs pos="66000">
                <a:schemeClr val="bg2"/>
              </a:gs>
              <a:gs pos="100000">
                <a:schemeClr val="bg1">
                  <a:alpha val="61000"/>
                </a:schemeClr>
              </a:gs>
            </a:gsLst>
            <a:lin ang="5400000" scaled="1"/>
          </a:gradFill>
          <a:ln w="38100">
            <a:solidFill>
              <a:schemeClr val="bg2">
                <a:lumMod val="20000"/>
                <a:lumOff val="8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ounded Rectangle 8"/>
          <p:cNvSpPr/>
          <p:nvPr/>
        </p:nvSpPr>
        <p:spPr bwMode="gray">
          <a:xfrm>
            <a:off x="1146048" y="5641848"/>
            <a:ext cx="9997440" cy="429768"/>
          </a:xfrm>
          <a:prstGeom prst="roundRect">
            <a:avLst>
              <a:gd name="adj" fmla="val 25178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78000">
                <a:schemeClr val="bg2">
                  <a:lumMod val="60000"/>
                  <a:lumOff val="40000"/>
                </a:schemeClr>
              </a:gs>
              <a:gs pos="75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853440" y="3931920"/>
            <a:ext cx="10387584" cy="1719072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8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048" y="2642616"/>
            <a:ext cx="9997440" cy="740664"/>
          </a:xfrm>
        </p:spPr>
        <p:txBody>
          <a:bodyPr anchor="b"/>
          <a:lstStyle>
            <a:lvl1pPr marL="0" indent="0">
              <a:buNone/>
              <a:defRPr sz="20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8" name="Rounded Rectangle 7"/>
          <p:cNvSpPr/>
          <p:nvPr/>
        </p:nvSpPr>
        <p:spPr bwMode="gray">
          <a:xfrm>
            <a:off x="1146048" y="3502152"/>
            <a:ext cx="9997440" cy="429768"/>
          </a:xfrm>
          <a:prstGeom prst="roundRect">
            <a:avLst>
              <a:gd name="adj" fmla="val 23050"/>
            </a:avLst>
          </a:prstGeom>
          <a:gradFill>
            <a:gsLst>
              <a:gs pos="0">
                <a:schemeClr val="bg2">
                  <a:lumMod val="75000"/>
                </a:schemeClr>
              </a:gs>
              <a:gs pos="67000">
                <a:schemeClr val="bg2">
                  <a:lumMod val="60000"/>
                  <a:lumOff val="40000"/>
                </a:schemeClr>
              </a:gs>
              <a:gs pos="98000">
                <a:schemeClr val="bg2">
                  <a:lumMod val="60000"/>
                  <a:lumOff val="4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ounded Rectangle 9"/>
          <p:cNvSpPr/>
          <p:nvPr/>
        </p:nvSpPr>
        <p:spPr bwMode="gray">
          <a:xfrm>
            <a:off x="7522464" y="3584448"/>
            <a:ext cx="3328416" cy="265176"/>
          </a:xfrm>
          <a:prstGeom prst="roundRect">
            <a:avLst>
              <a:gd name="adj" fmla="val 21911"/>
            </a:avLst>
          </a:prstGeom>
          <a:gradFill>
            <a:gsLst>
              <a:gs pos="0">
                <a:schemeClr val="bg2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0"/>
          </a:gradFill>
          <a:ln>
            <a:solidFill>
              <a:schemeClr val="bg2">
                <a:lumMod val="60000"/>
                <a:lumOff val="40000"/>
              </a:schemeClr>
            </a:solidFill>
          </a:ln>
          <a:effectLst>
            <a:outerShdw sx="1000" sy="1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1" name="Group 10"/>
          <p:cNvGrpSpPr/>
          <p:nvPr/>
        </p:nvGrpSpPr>
        <p:grpSpPr bwMode="ltGray">
          <a:xfrm>
            <a:off x="7644384" y="3675888"/>
            <a:ext cx="1133856" cy="73152"/>
            <a:chOff x="5733288" y="1874520"/>
            <a:chExt cx="850392" cy="73152"/>
          </a:xfrm>
          <a:effectLst>
            <a:glow rad="63500">
              <a:schemeClr val="tx1">
                <a:alpha val="40000"/>
              </a:schemeClr>
            </a:glow>
            <a:outerShdw blurRad="50800" dist="50800" dir="5400000" algn="ctr" rotWithShape="0">
              <a:schemeClr val="accent1">
                <a:lumMod val="20000"/>
                <a:lumOff val="80000"/>
                <a:alpha val="21000"/>
              </a:schemeClr>
            </a:outerShdw>
          </a:effectLst>
        </p:grpSpPr>
        <p:sp>
          <p:nvSpPr>
            <p:cNvPr id="12" name="Oval 11"/>
            <p:cNvSpPr/>
            <p:nvPr userDrawn="1"/>
          </p:nvSpPr>
          <p:spPr bwMode="ltGray">
            <a:xfrm>
              <a:off x="573328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Oval 12"/>
            <p:cNvSpPr/>
            <p:nvPr userDrawn="1"/>
          </p:nvSpPr>
          <p:spPr bwMode="ltGray">
            <a:xfrm>
              <a:off x="5925312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 userDrawn="1"/>
          </p:nvSpPr>
          <p:spPr bwMode="ltGray">
            <a:xfrm>
              <a:off x="6117336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/>
            <p:nvPr userDrawn="1"/>
          </p:nvSpPr>
          <p:spPr bwMode="ltGray">
            <a:xfrm>
              <a:off x="6309360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/>
            <p:nvPr userDrawn="1"/>
          </p:nvSpPr>
          <p:spPr bwMode="ltGray">
            <a:xfrm>
              <a:off x="6510528" y="1874520"/>
              <a:ext cx="73152" cy="73152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51549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gray">
          <a:xfrm>
            <a:off x="377952" y="1216152"/>
            <a:ext cx="11436096" cy="5294376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 bwMode="gray">
          <a:xfrm>
            <a:off x="926592" y="1078992"/>
            <a:ext cx="377952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2" name="Group 11"/>
          <p:cNvGrpSpPr/>
          <p:nvPr/>
        </p:nvGrpSpPr>
        <p:grpSpPr bwMode="gray">
          <a:xfrm>
            <a:off x="1402080" y="1078992"/>
            <a:ext cx="377952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Group 14"/>
          <p:cNvGrpSpPr/>
          <p:nvPr/>
        </p:nvGrpSpPr>
        <p:grpSpPr bwMode="gray">
          <a:xfrm>
            <a:off x="1901952" y="1078992"/>
            <a:ext cx="377952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09600" y="146304"/>
            <a:ext cx="10972800" cy="1069848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" y="1554480"/>
            <a:ext cx="5291328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6960" y="1554480"/>
            <a:ext cx="5291328" cy="46725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5692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gray">
          <a:xfrm>
            <a:off x="6193536" y="1371600"/>
            <a:ext cx="5620512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ounded Rectangle 9"/>
          <p:cNvSpPr/>
          <p:nvPr/>
        </p:nvSpPr>
        <p:spPr bwMode="gray">
          <a:xfrm>
            <a:off x="377952" y="1371600"/>
            <a:ext cx="5620512" cy="5148072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609600" y="146304"/>
            <a:ext cx="109728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6600000"/>
              </a:lightRig>
            </a:scene3d>
            <a:sp3d extrusionH="25400" contourW="8890">
              <a:bevelT w="38100" h="31750"/>
              <a:contourClr>
                <a:schemeClr val="tx2">
                  <a:lumMod val="9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smtClean="0">
                <a:gradFill>
                  <a:gsLst>
                    <a:gs pos="0">
                      <a:schemeClr val="tx2"/>
                    </a:gs>
                    <a:gs pos="75000">
                      <a:schemeClr val="tx2">
                        <a:lumMod val="75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outerShdw blurRad="50800" dist="39370" dir="5460000" algn="ctr" rotWithShape="0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573024" y="1527048"/>
            <a:ext cx="524256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3024" y="2322576"/>
            <a:ext cx="524256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white">
          <a:xfrm>
            <a:off x="6376416" y="1527048"/>
            <a:ext cx="5242560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6416" y="2322576"/>
            <a:ext cx="5242560" cy="40050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0559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06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5304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gray">
          <a:xfrm>
            <a:off x="377952" y="292608"/>
            <a:ext cx="11436096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75488" y="429768"/>
            <a:ext cx="4157472" cy="10058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072" y="429768"/>
            <a:ext cx="6912864" cy="58613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5488" y="1435608"/>
            <a:ext cx="4157472" cy="4855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9732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gray">
          <a:xfrm>
            <a:off x="377952" y="292608"/>
            <a:ext cx="11436096" cy="6227064"/>
          </a:xfrm>
          <a:prstGeom prst="roundRect">
            <a:avLst>
              <a:gd name="adj" fmla="val 3186"/>
            </a:avLst>
          </a:prstGeom>
          <a:gradFill flip="none" rotWithShape="1">
            <a:gsLst>
              <a:gs pos="45000">
                <a:schemeClr val="bg2">
                  <a:alpha val="60000"/>
                </a:schemeClr>
              </a:gs>
              <a:gs pos="100000">
                <a:schemeClr val="bg1">
                  <a:lumMod val="95000"/>
                  <a:lumOff val="5000"/>
                  <a:alpha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2">
                <a:lumMod val="20000"/>
                <a:lumOff val="80000"/>
              </a:schemeClr>
            </a:solidFill>
          </a:ln>
          <a:scene3d>
            <a:camera prst="orthographicFront"/>
            <a:lightRig rig="threePt" dir="t"/>
          </a:scene3d>
          <a:sp3d extrusionH="76200" prstMaterial="matte">
            <a:bevelT w="50800" h="50800" prst="softRound"/>
            <a:bevelB w="50800" h="50800" prst="softRound"/>
            <a:extrusionClr>
              <a:schemeClr val="bg2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9" name="Group 8"/>
          <p:cNvGrpSpPr/>
          <p:nvPr/>
        </p:nvGrpSpPr>
        <p:grpSpPr bwMode="gray">
          <a:xfrm>
            <a:off x="731520" y="164592"/>
            <a:ext cx="377952" cy="283464"/>
            <a:chOff x="548640" y="173736"/>
            <a:chExt cx="283464" cy="283464"/>
          </a:xfrm>
        </p:grpSpPr>
        <p:sp>
          <p:nvSpPr>
            <p:cNvPr id="10" name="Oval 9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2" name="Group 11"/>
          <p:cNvGrpSpPr/>
          <p:nvPr/>
        </p:nvGrpSpPr>
        <p:grpSpPr bwMode="gray">
          <a:xfrm>
            <a:off x="1219200" y="164592"/>
            <a:ext cx="377952" cy="283464"/>
            <a:chOff x="548640" y="173736"/>
            <a:chExt cx="283464" cy="283464"/>
          </a:xfrm>
        </p:grpSpPr>
        <p:sp>
          <p:nvSpPr>
            <p:cNvPr id="13" name="Oval 12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Oval 13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5" name="Group 14"/>
          <p:cNvGrpSpPr/>
          <p:nvPr/>
        </p:nvGrpSpPr>
        <p:grpSpPr bwMode="gray">
          <a:xfrm>
            <a:off x="1719072" y="164592"/>
            <a:ext cx="377952" cy="283464"/>
            <a:chOff x="548640" y="173736"/>
            <a:chExt cx="283464" cy="283464"/>
          </a:xfrm>
        </p:grpSpPr>
        <p:sp>
          <p:nvSpPr>
            <p:cNvPr id="16" name="Oval 15"/>
            <p:cNvSpPr/>
            <p:nvPr userDrawn="1"/>
          </p:nvSpPr>
          <p:spPr bwMode="gray">
            <a:xfrm>
              <a:off x="548640" y="173736"/>
              <a:ext cx="283464" cy="283464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  <a:scene3d>
              <a:camera prst="orthographicFront"/>
              <a:lightRig rig="chilly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Oval 16"/>
            <p:cNvSpPr/>
            <p:nvPr userDrawn="1"/>
          </p:nvSpPr>
          <p:spPr bwMode="gray">
            <a:xfrm>
              <a:off x="621792" y="246888"/>
              <a:ext cx="146304" cy="14630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  <a:scene3d>
              <a:camera prst="orthographicFront"/>
              <a:lightRig rig="balanced" dir="t"/>
            </a:scene3d>
            <a:sp3d contourW="12700" prstMaterial="matte">
              <a:bevelT/>
              <a:contourClr>
                <a:schemeClr val="accent4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07136" y="3273552"/>
            <a:ext cx="3523488" cy="13716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4267200" y="612775"/>
            <a:ext cx="7205472" cy="4114800"/>
          </a:xfrm>
          <a:prstGeom prst="roundRect">
            <a:avLst>
              <a:gd name="adj" fmla="val 5778"/>
            </a:avLst>
          </a:prstGeom>
          <a:ln w="38100">
            <a:solidFill>
              <a:srgbClr val="FFFFFF">
                <a:alpha val="80000"/>
              </a:srgb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4464" y="4800600"/>
            <a:ext cx="6803136" cy="1371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63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3">
              <a:alphaModFix amt="27000"/>
            </a:blip>
            <a:srcRect/>
            <a:tile tx="0" ty="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white"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white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609600" y="6556248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595FB-7439-4B37-AD0C-39736667E086}" type="datetimeFigureOut">
              <a:rPr lang="ko-KR" altLang="en-US" smtClean="0"/>
              <a:t>2019-02-22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754112" y="6556248"/>
            <a:ext cx="3860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669536" y="6556248"/>
            <a:ext cx="2844800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F7E86-C29B-4175-9E7F-830F751F1A9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9531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10" Type="http://schemas.openxmlformats.org/officeDocument/2006/relationships/image" Target="../media/image18.jpe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ko-KR" altLang="en-US" dirty="0" err="1" smtClean="0"/>
              <a:t>한여원</a:t>
            </a:r>
            <a:r>
              <a:rPr lang="ko-KR" altLang="en-US" dirty="0" smtClean="0"/>
              <a:t> 비밀 노트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ko-KR" altLang="en-US" dirty="0" smtClean="0"/>
              <a:t>보지 마시오</a:t>
            </a:r>
            <a:endParaRPr lang="en-US" altLang="ko-KR" dirty="0" smtClean="0"/>
          </a:p>
          <a:p>
            <a:r>
              <a:rPr lang="en-US" altLang="ko-KR" dirty="0" smtClean="0"/>
              <a:t>-</a:t>
            </a:r>
            <a:r>
              <a:rPr lang="ko-KR" altLang="en-US" dirty="0" smtClean="0"/>
              <a:t>경고했음</a:t>
            </a:r>
            <a:r>
              <a:rPr lang="en-US" altLang="ko-KR" dirty="0" smtClean="0"/>
              <a:t>(</a:t>
            </a:r>
            <a:r>
              <a:rPr lang="ko-KR" altLang="en-US" dirty="0" smtClean="0"/>
              <a:t>보지 마시오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558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90" y="613440"/>
            <a:ext cx="1905000" cy="19050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00" b="99600" l="0" r="100000">
                        <a14:foregroundMark x1="20400" y1="57600" x2="24000" y2="55200"/>
                        <a14:backgroundMark x1="72000" y1="76400" x2="73600" y2="76400"/>
                        <a14:backgroundMark x1="16000" y1="81200" x2="18800" y2="82800"/>
                        <a14:backgroundMark x1="83200" y1="78000" x2="83200" y2="78000"/>
                        <a14:backgroundMark x1="84400" y1="85600" x2="88000" y2="68800"/>
                        <a14:backgroundMark x1="87600" y1="71600" x2="86400" y2="82000"/>
                        <a14:backgroundMark x1="77200" y1="73600" x2="89200" y2="80400"/>
                        <a14:backgroundMark x1="82000" y1="70800" x2="86400" y2="80800"/>
                        <a14:backgroundMark x1="83200" y1="70800" x2="86400" y2="82000"/>
                        <a14:backgroundMark x1="83200" y1="69200" x2="84800" y2="90800"/>
                        <a14:backgroundMark x1="84400" y1="70800" x2="87600" y2="83600"/>
                        <a14:backgroundMark x1="62800" y1="71600" x2="62800" y2="7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898" y="4476750"/>
            <a:ext cx="2381250" cy="2381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8285" y="4245429"/>
            <a:ext cx="2429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귀여운 여우 그림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01" y1="30728" x2="31341" y2="56873"/>
                        <a14:foregroundMark x1="53061" y1="60647" x2="81778" y2="36388"/>
                        <a14:foregroundMark x1="87318" y1="73720" x2="91399" y2="62938"/>
                        <a14:foregroundMark x1="95481" y1="77358" x2="93440" y2="59704"/>
                        <a14:foregroundMark x1="82799" y1="71294" x2="93878" y2="58760"/>
                        <a14:foregroundMark x1="77843" y1="37736" x2="58163" y2="50809"/>
                        <a14:foregroundMark x1="61079" y1="58760" x2="83382" y2="41509"/>
                        <a14:foregroundMark x1="58601" y1="51348" x2="50583" y2="58221"/>
                        <a14:foregroundMark x1="53499" y1="52156" x2="80758" y2="29380"/>
                        <a14:foregroundMark x1="15743" y1="36792" x2="37464" y2="51348"/>
                        <a14:foregroundMark x1="15743" y1="40566" x2="38338" y2="55930"/>
                        <a14:foregroundMark x1="16764" y1="39623" x2="18659" y2="49865"/>
                        <a14:foregroundMark x1="9184" y1="36388" x2="10641" y2="45283"/>
                        <a14:foregroundMark x1="11079" y1="42857" x2="11079" y2="42857"/>
                        <a14:foregroundMark x1="12099" y1="41509" x2="12099" y2="41509"/>
                        <a14:foregroundMark x1="14140" y1="34906" x2="14140" y2="34906"/>
                        <a14:foregroundMark x1="14723" y1="32210" x2="14723" y2="32210"/>
                        <a14:foregroundMark x1="17784" y1="35445" x2="17784" y2="35445"/>
                        <a14:foregroundMark x1="18659" y1="52695" x2="18659" y2="52695"/>
                        <a14:foregroundMark x1="22741" y1="55930" x2="22741" y2="55930"/>
                        <a14:foregroundMark x1="31341" y1="58221" x2="31341" y2="58221"/>
                        <a14:foregroundMark x1="14723" y1="48518" x2="14723" y2="48518"/>
                        <a14:foregroundMark x1="10641" y1="51348" x2="10641" y2="51348"/>
                        <a14:foregroundMark x1="25802" y1="54987" x2="25802" y2="54987"/>
                        <a14:foregroundMark x1="66181" y1="55526" x2="75802" y2="53100"/>
                        <a14:foregroundMark x1="81778" y1="46092" x2="81778" y2="46092"/>
                        <a14:foregroundMark x1="86297" y1="42857" x2="86297" y2="4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790" y="14581"/>
            <a:ext cx="2587572" cy="279880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237" l="0" r="99104">
                        <a14:foregroundMark x1="77778" y1="16794" x2="90860" y2="22328"/>
                        <a14:foregroundMark x1="82079" y1="47519" x2="79391" y2="57824"/>
                        <a14:foregroundMark x1="40323" y1="57824" x2="51434" y2="46183"/>
                        <a14:foregroundMark x1="12007" y1="49618" x2="21505" y2="57061"/>
                        <a14:foregroundMark x1="17921" y1="74618" x2="17563" y2="90649"/>
                        <a14:foregroundMark x1="41577" y1="81870" x2="44265" y2="91031"/>
                        <a14:foregroundMark x1="17204" y1="11450" x2="15233" y2="22328"/>
                        <a14:foregroundMark x1="85305" y1="29771" x2="85305" y2="29771"/>
                        <a14:foregroundMark x1="46237" y1="54962" x2="51792" y2="55725"/>
                        <a14:foregroundMark x1="73118" y1="58779" x2="74731" y2="55725"/>
                        <a14:foregroundMark x1="76703" y1="60878" x2="76165" y2="65458"/>
                        <a14:foregroundMark x1="82079" y1="66221" x2="84050" y2="67939"/>
                        <a14:foregroundMark x1="17563" y1="29389" x2="17563" y2="30725"/>
                        <a14:foregroundMark x1="21505" y1="31489" x2="21505" y2="31489"/>
                        <a14:foregroundMark x1="55735" y1="29771" x2="58423" y2="29008"/>
                        <a14:foregroundMark x1="54480" y1="57824" x2="55735" y2="62595"/>
                        <a14:foregroundMark x1="24194" y1="57061" x2="27061" y2="60496"/>
                        <a14:foregroundMark x1="19176" y1="63359" x2="19176" y2="64695"/>
                        <a14:foregroundMark x1="8961" y1="64122" x2="8961" y2="64122"/>
                        <a14:foregroundMark x1="35663" y1="65840" x2="35663" y2="65840"/>
                        <a14:foregroundMark x1="45878" y1="68321" x2="45878" y2="68321"/>
                        <a14:foregroundMark x1="92832" y1="28626" x2="92832" y2="28626"/>
                        <a14:foregroundMark x1="88889" y1="29008" x2="88889" y2="29008"/>
                        <a14:foregroundMark x1="81720" y1="30153" x2="81720" y2="30153"/>
                        <a14:foregroundMark x1="55376" y1="95611" x2="55376" y2="95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4" y="194080"/>
            <a:ext cx="3318403" cy="311620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6" b="99402" l="0" r="99203">
                        <a14:foregroundMark x1="44285" y1="48505" x2="44285" y2="48505"/>
                        <a14:foregroundMark x1="42212" y1="41528" x2="52313" y2="41927"/>
                        <a14:foregroundMark x1="58958" y1="45449" x2="58958" y2="45449"/>
                        <a14:foregroundMark x1="28602" y1="52425" x2="24402" y2="25781"/>
                        <a14:foregroundMark x1="27539" y1="33223" x2="41520" y2="46777"/>
                        <a14:foregroundMark x1="29293" y1="38870" x2="43222" y2="45449"/>
                        <a14:foregroundMark x1="16374" y1="32359" x2="7974" y2="17940"/>
                        <a14:foregroundMark x1="75385" y1="47176" x2="87241" y2="76013"/>
                        <a14:foregroundMark x1="35194" y1="61130" x2="34503" y2="68571"/>
                        <a14:foregroundMark x1="57257" y1="46578" x2="61457" y2="47907"/>
                        <a14:foregroundMark x1="52047" y1="35681" x2="69165" y2="41395"/>
                        <a14:foregroundMark x1="42584" y1="63189" x2="45029" y2="67110"/>
                        <a14:backgroundMark x1="73631" y1="60731" x2="73631" y2="60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6434"/>
            <a:ext cx="3740114" cy="299248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" b="99667" l="0" r="99000">
                        <a14:foregroundMark x1="31750" y1="93333" x2="37000" y2="91500"/>
                        <a14:foregroundMark x1="23750" y1="18667" x2="26500" y2="26500"/>
                        <a14:foregroundMark x1="68000" y1="28000" x2="76750" y2="14833"/>
                        <a14:foregroundMark x1="44250" y1="50333" x2="54250" y2="49833"/>
                        <a14:foregroundMark x1="47000" y1="57833" x2="50750" y2="57333"/>
                        <a14:foregroundMark x1="37750" y1="95167" x2="32250" y2="89500"/>
                        <a14:foregroundMark x1="33000" y1="92333" x2="31000" y2="95167"/>
                        <a14:foregroundMark x1="64000" y1="93833" x2="68750" y2="92833"/>
                        <a14:foregroundMark x1="68750" y1="90500" x2="74000" y2="9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362" y="14582"/>
            <a:ext cx="1977352" cy="27988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56" b="100000" l="48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95" y="3856434"/>
            <a:ext cx="3468476" cy="30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9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963" y="0"/>
            <a:ext cx="3429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02137" y="2063931"/>
            <a:ext cx="475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귀여운 우리 </a:t>
            </a:r>
            <a:r>
              <a:rPr lang="ko-KR" altLang="en-US" dirty="0" err="1" smtClean="0"/>
              <a:t>여준이</a:t>
            </a:r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7511143" y="2756263"/>
            <a:ext cx="3605348" cy="323958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하트 7"/>
          <p:cNvSpPr/>
          <p:nvPr/>
        </p:nvSpPr>
        <p:spPr>
          <a:xfrm>
            <a:off x="8066314" y="3429000"/>
            <a:ext cx="2495006" cy="1979023"/>
          </a:xfrm>
          <a:prstGeom prst="hear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하트 8"/>
          <p:cNvSpPr/>
          <p:nvPr/>
        </p:nvSpPr>
        <p:spPr>
          <a:xfrm>
            <a:off x="8771708" y="4101737"/>
            <a:ext cx="1084217" cy="914400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하트 9"/>
          <p:cNvSpPr/>
          <p:nvPr/>
        </p:nvSpPr>
        <p:spPr>
          <a:xfrm>
            <a:off x="9143999" y="4558937"/>
            <a:ext cx="339634" cy="313509"/>
          </a:xfrm>
          <a:prstGeom prst="hear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435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타원형 설명선 2"/>
          <p:cNvSpPr/>
          <p:nvPr/>
        </p:nvSpPr>
        <p:spPr>
          <a:xfrm>
            <a:off x="1214846" y="496389"/>
            <a:ext cx="9353005" cy="553865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762793" y="1789611"/>
            <a:ext cx="6257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엄마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왜 그래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안녕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하세요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똥구멍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멍멍이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이빨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빨대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대나무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무지개</a:t>
            </a:r>
            <a:r>
              <a:rPr lang="en-US" altLang="ko-KR" dirty="0" smtClean="0"/>
              <a:t>!</a:t>
            </a:r>
          </a:p>
          <a:p>
            <a:r>
              <a:rPr lang="ko-KR" altLang="en-US" dirty="0" smtClean="0"/>
              <a:t>개 집</a:t>
            </a:r>
            <a:r>
              <a:rPr lang="en-US" altLang="ko-KR" dirty="0" smtClean="0"/>
              <a:t>?</a:t>
            </a:r>
          </a:p>
          <a:p>
            <a:r>
              <a:rPr lang="ko-KR" altLang="en-US" dirty="0" err="1" smtClean="0"/>
              <a:t>와아아아아하하하하하하하하하하하하하하하하하하하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332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 설명선 2"/>
          <p:cNvSpPr/>
          <p:nvPr/>
        </p:nvSpPr>
        <p:spPr>
          <a:xfrm>
            <a:off x="1841863" y="692331"/>
            <a:ext cx="9993086" cy="5408023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59429" y="836023"/>
            <a:ext cx="98755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밥 </a:t>
            </a:r>
            <a:r>
              <a:rPr lang="ko-KR" altLang="en-US" dirty="0" err="1" smtClean="0"/>
              <a:t>무으라</a:t>
            </a:r>
            <a:r>
              <a:rPr lang="en-US" altLang="ko-KR" dirty="0" smtClean="0"/>
              <a:t>!</a:t>
            </a:r>
          </a:p>
          <a:p>
            <a:r>
              <a:rPr lang="ko-KR" altLang="en-US" sz="1600" dirty="0" smtClean="0"/>
              <a:t>밥 </a:t>
            </a:r>
            <a:r>
              <a:rPr lang="ko-KR" altLang="en-US" sz="1600" dirty="0" err="1" smtClean="0"/>
              <a:t>무으라</a:t>
            </a:r>
            <a:r>
              <a:rPr lang="en-US" altLang="ko-KR" sz="1600" dirty="0" smtClean="0"/>
              <a:t>!</a:t>
            </a:r>
          </a:p>
          <a:p>
            <a:endParaRPr lang="en-US" altLang="ko-KR" dirty="0"/>
          </a:p>
          <a:p>
            <a:r>
              <a:rPr lang="ko-KR" altLang="en-US" dirty="0" smtClean="0"/>
              <a:t>똑바로 앉아라</a:t>
            </a:r>
            <a:r>
              <a:rPr lang="en-US" altLang="ko-KR" dirty="0" smtClean="0"/>
              <a:t>!</a:t>
            </a:r>
          </a:p>
          <a:p>
            <a:r>
              <a:rPr lang="ko-KR" altLang="en-US" sz="1600" dirty="0" smtClean="0"/>
              <a:t>똑바로 앉아라</a:t>
            </a:r>
            <a:r>
              <a:rPr lang="en-US" altLang="ko-KR" sz="1600" dirty="0" smtClean="0"/>
              <a:t>!</a:t>
            </a:r>
          </a:p>
          <a:p>
            <a:endParaRPr lang="en-US" altLang="ko-KR" dirty="0"/>
          </a:p>
          <a:p>
            <a:r>
              <a:rPr lang="ko-KR" altLang="en-US" dirty="0" smtClean="0"/>
              <a:t>똑바로 먹어라</a:t>
            </a:r>
            <a:r>
              <a:rPr lang="en-US" altLang="ko-KR" dirty="0" smtClean="0"/>
              <a:t>!</a:t>
            </a:r>
          </a:p>
          <a:p>
            <a:r>
              <a:rPr lang="ko-KR" altLang="en-US" sz="1600" dirty="0" smtClean="0"/>
              <a:t>똑바로 먹어라</a:t>
            </a:r>
            <a:r>
              <a:rPr lang="en-US" altLang="ko-KR" sz="1600" dirty="0" smtClean="0"/>
              <a:t>!</a:t>
            </a:r>
          </a:p>
          <a:p>
            <a:endParaRPr lang="en-US" altLang="ko-KR" dirty="0"/>
          </a:p>
          <a:p>
            <a:r>
              <a:rPr lang="ko-KR" altLang="en-US" dirty="0" smtClean="0"/>
              <a:t>똑바로 </a:t>
            </a:r>
            <a:r>
              <a:rPr lang="en-US" altLang="ko-KR" dirty="0" smtClean="0"/>
              <a:t>TV</a:t>
            </a:r>
            <a:r>
              <a:rPr lang="ko-KR" altLang="en-US" dirty="0" smtClean="0"/>
              <a:t>봐라</a:t>
            </a:r>
            <a:r>
              <a:rPr lang="en-US" altLang="ko-KR" dirty="0" smtClean="0"/>
              <a:t>!</a:t>
            </a:r>
          </a:p>
          <a:p>
            <a:r>
              <a:rPr lang="ko-KR" altLang="en-US" sz="1600" dirty="0" smtClean="0"/>
              <a:t>똑바로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TV</a:t>
            </a:r>
            <a:r>
              <a:rPr lang="ko-KR" altLang="en-US" sz="1600" dirty="0" smtClean="0"/>
              <a:t>봐라</a:t>
            </a:r>
            <a:r>
              <a:rPr lang="en-US" altLang="ko-KR" sz="1600" dirty="0" smtClean="0"/>
              <a:t>!</a:t>
            </a:r>
          </a:p>
          <a:p>
            <a:endParaRPr lang="en-US" altLang="ko-KR" dirty="0"/>
          </a:p>
          <a:p>
            <a:r>
              <a:rPr lang="ko-KR" altLang="en-US" dirty="0" smtClean="0"/>
              <a:t>똑바로 놀아라</a:t>
            </a:r>
            <a:r>
              <a:rPr lang="en-US" altLang="ko-KR" dirty="0" smtClean="0"/>
              <a:t>!</a:t>
            </a:r>
          </a:p>
          <a:p>
            <a:r>
              <a:rPr lang="ko-KR" altLang="en-US" sz="1600" dirty="0" smtClean="0"/>
              <a:t>똑바로 놀아라</a:t>
            </a:r>
            <a:r>
              <a:rPr lang="en-US" altLang="ko-KR" sz="1600" dirty="0" smtClean="0"/>
              <a:t>!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5418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18011"/>
            <a:ext cx="11090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 err="1" smtClean="0"/>
              <a:t>여준이가</a:t>
            </a:r>
            <a:r>
              <a:rPr lang="ko-KR" altLang="en-US" sz="4000" dirty="0" smtClean="0"/>
              <a:t> 좋아하는 만화</a:t>
            </a:r>
            <a:r>
              <a:rPr lang="en-US" altLang="ko-KR" sz="4000" dirty="0" smtClean="0"/>
              <a:t>, </a:t>
            </a:r>
            <a:r>
              <a:rPr lang="ko-KR" altLang="en-US" sz="4000" dirty="0" smtClean="0"/>
              <a:t>게인 속 캐릭터</a:t>
            </a:r>
            <a:endParaRPr lang="ko-KR" altLang="en-US" sz="40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" y="1045273"/>
            <a:ext cx="2977806" cy="275601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303" y="6964907"/>
            <a:ext cx="7315200" cy="364807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383" y="5329645"/>
            <a:ext cx="7265772" cy="68580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007" y="6964907"/>
            <a:ext cx="6858000" cy="685800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2" y="3233126"/>
            <a:ext cx="4387294" cy="37317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15" y="4094806"/>
            <a:ext cx="4710068" cy="282851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" y="3801291"/>
            <a:ext cx="2977806" cy="3056709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2" y="942946"/>
            <a:ext cx="2468636" cy="230297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295" y="1045273"/>
            <a:ext cx="4838668" cy="30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2666703" cy="366362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3325"/>
            <a:ext cx="2666703" cy="319467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3" y="-297"/>
            <a:ext cx="3015640" cy="3663622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703" y="3663325"/>
            <a:ext cx="3015640" cy="292193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344" y="0"/>
            <a:ext cx="3592286" cy="321753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2343" y="3217536"/>
            <a:ext cx="3342211" cy="36404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20332" y="0"/>
            <a:ext cx="3019862" cy="3217833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3143" y="3252212"/>
            <a:ext cx="2967051" cy="35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0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3358144" cy="348837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8049" y="-297"/>
            <a:ext cx="4035902" cy="685859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703" y="-297"/>
            <a:ext cx="6858594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6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_3D02">
  <a:themeElements>
    <a:clrScheme name="3D02">
      <a:dk1>
        <a:sysClr val="windowText" lastClr="000000"/>
      </a:dk1>
      <a:lt1>
        <a:sysClr val="window" lastClr="FFFFFF"/>
      </a:lt1>
      <a:dk2>
        <a:srgbClr val="254B75"/>
      </a:dk2>
      <a:lt2>
        <a:srgbClr val="DDE9EC"/>
      </a:lt2>
      <a:accent1>
        <a:srgbClr val="6183BB"/>
      </a:accent1>
      <a:accent2>
        <a:srgbClr val="96DB6F"/>
      </a:accent2>
      <a:accent3>
        <a:srgbClr val="42BCC2"/>
      </a:accent3>
      <a:accent4>
        <a:srgbClr val="EE8F48"/>
      </a:accent4>
      <a:accent5>
        <a:srgbClr val="44C4F2"/>
      </a:accent5>
      <a:accent6>
        <a:srgbClr val="A09158"/>
      </a:accent6>
      <a:hlink>
        <a:srgbClr val="B292CA"/>
      </a:hlink>
      <a:folHlink>
        <a:srgbClr val="6B5680"/>
      </a:folHlink>
    </a:clrScheme>
    <a:fontScheme name="3D02">
      <a:maj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Grek" typeface="Calibri"/>
        <a:font script="Cyrl" typeface="Calibri"/>
        <a:font script="Jpan" typeface="HGPｺﾞｼｯｸE"/>
        <a:font script="Hang" typeface="맑은 고딕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3D0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50000"/>
              </a:schemeClr>
            </a:gs>
            <a:gs pos="35000">
              <a:schemeClr val="phClr">
                <a:tint val="40000"/>
                <a:satMod val="200000"/>
              </a:schemeClr>
            </a:gs>
            <a:gs pos="100000">
              <a:schemeClr val="phClr">
                <a:tint val="15000"/>
                <a:satMod val="200000"/>
              </a:schemeClr>
            </a:gs>
          </a:gsLst>
          <a:lin ang="16200000" scaled="1"/>
        </a:gradFill>
        <a:gradFill rotWithShape="1">
          <a:gsLst>
            <a:gs pos="10000">
              <a:schemeClr val="phClr">
                <a:shade val="40000"/>
                <a:satMod val="200000"/>
              </a:schemeClr>
            </a:gs>
            <a:gs pos="65000">
              <a:schemeClr val="phClr">
                <a:shade val="93000"/>
                <a:satMod val="130000"/>
              </a:schemeClr>
            </a:gs>
            <a:gs pos="100000">
              <a:schemeClr val="phClr">
                <a:tint val="70000"/>
                <a:shade val="100000"/>
                <a:satMod val="20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27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63500" h="57150"/>
          </a:sp3d>
        </a:effectStyle>
        <a:effectStyle>
          <a:effectLst>
            <a:outerShdw blurRad="50800" dist="38100" dir="2700000" rotWithShape="0">
              <a:srgbClr val="000000">
                <a:alpha val="37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88900" h="82550"/>
          </a:sp3d>
        </a:effectStyle>
        <a:effectStyle>
          <a:effectLst>
            <a:outerShdw blurRad="50800" dist="38100" dir="27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prstMaterial="dkEdge">
            <a:bevelT w="114300" h="107950"/>
          </a:sp3d>
        </a:effectStyle>
      </a:effectStyleLst>
      <a:bgFillStyleLst>
        <a:solidFill>
          <a:schemeClr val="phClr"/>
        </a:solidFill>
        <a:gradFill rotWithShape="1">
          <a:gsLst>
            <a:gs pos="7000">
              <a:schemeClr val="phClr">
                <a:tint val="100000"/>
                <a:shade val="60000"/>
                <a:satMod val="180000"/>
              </a:schemeClr>
            </a:gs>
            <a:gs pos="48000">
              <a:schemeClr val="phClr">
                <a:tint val="83000"/>
                <a:shade val="100000"/>
                <a:satMod val="300000"/>
              </a:schemeClr>
            </a:gs>
            <a:gs pos="83000">
              <a:schemeClr val="phClr">
                <a:tint val="99000"/>
                <a:shade val="100000"/>
                <a:satMod val="180000"/>
              </a:schemeClr>
            </a:gs>
            <a:gs pos="100000">
              <a:schemeClr val="phClr">
                <a:shade val="60000"/>
                <a:satMod val="180000"/>
                <a:lumMod val="9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90000"/>
                <a:satMod val="250000"/>
              </a:schemeClr>
            </a:gs>
            <a:gs pos="59000">
              <a:schemeClr val="phClr">
                <a:shade val="80000"/>
                <a:satMod val="130000"/>
              </a:schemeClr>
            </a:gs>
            <a:gs pos="100000">
              <a:schemeClr val="phClr">
                <a:shade val="50000"/>
                <a:satMod val="110000"/>
              </a:schemeClr>
            </a:gs>
          </a:gsLst>
          <a:path path="circle">
            <a:fillToRect l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TM10237557[[fn=디지털 테마]]</Template>
  <TotalTime>265</TotalTime>
  <Words>81</Words>
  <Application>Microsoft Office PowerPoint</Application>
  <PresentationFormat>와이드스크린</PresentationFormat>
  <Paragraphs>32</Paragraphs>
  <Slides>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</vt:i4>
      </vt:variant>
    </vt:vector>
  </HeadingPairs>
  <TitlesOfParts>
    <vt:vector size="11" baseType="lpstr">
      <vt:lpstr>맑은 고딕</vt:lpstr>
      <vt:lpstr>Arial</vt:lpstr>
      <vt:lpstr>New_3D02</vt:lpstr>
      <vt:lpstr>한여원 비밀 노트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한여원 비밀 노트</dc:title>
  <dc:creator>HHan SeungJin</dc:creator>
  <cp:lastModifiedBy>HHan SeungJin</cp:lastModifiedBy>
  <cp:revision>9</cp:revision>
  <dcterms:created xsi:type="dcterms:W3CDTF">2019-02-22T04:50:17Z</dcterms:created>
  <dcterms:modified xsi:type="dcterms:W3CDTF">2019-02-22T09:15:38Z</dcterms:modified>
</cp:coreProperties>
</file>