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F8F1-A601-44FA-AD24-F01A3185879F}" type="datetimeFigureOut">
              <a:rPr lang="ko-KR" altLang="en-US" smtClean="0"/>
              <a:t>2015-10-27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50962-D0AB-46B1-8F66-76594AB6866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Microsoft\Windows\Temporary Internet Files\Content.IE5\WR5V36CH\0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3027040" cy="26648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19872" y="692696"/>
            <a:ext cx="5400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ko-KR" altLang="en-US" sz="3600" dirty="0" smtClean="0">
                <a:solidFill>
                  <a:srgbClr val="92D050"/>
                </a:solidFill>
                <a:latin typeface="HY헤드라인M" pitchFamily="18" charset="-127"/>
                <a:ea typeface="HY헤드라인M" pitchFamily="18" charset="-127"/>
              </a:rPr>
              <a:t>재미있는</a:t>
            </a:r>
            <a:r>
              <a:rPr lang="ko-KR" altLang="en-US" sz="3600" dirty="0" smtClean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게임</a:t>
            </a:r>
            <a:r>
              <a:rPr lang="en-US" altLang="ko-KR" sz="3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!!</a:t>
            </a:r>
          </a:p>
          <a:p>
            <a:pPr>
              <a:buFont typeface="Wingdings" pitchFamily="2" charset="2"/>
              <a:buChar char="v"/>
            </a:pPr>
            <a:r>
              <a:rPr lang="ko-KR" altLang="en-US" sz="3600" dirty="0" smtClean="0">
                <a:solidFill>
                  <a:srgbClr val="7030A0"/>
                </a:solidFill>
                <a:latin typeface="HY헤드라인M" pitchFamily="18" charset="-127"/>
                <a:ea typeface="HY헤드라인M" pitchFamily="18" charset="-127"/>
              </a:rPr>
              <a:t>멋진 게임 </a:t>
            </a:r>
            <a:r>
              <a:rPr lang="ko-KR" altLang="en-US" sz="3600" dirty="0" smtClean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캐릭터</a:t>
            </a:r>
            <a:r>
              <a:rPr lang="en-US" altLang="ko-KR" sz="3600" dirty="0" smtClean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!!</a:t>
            </a:r>
          </a:p>
          <a:p>
            <a:endParaRPr lang="en-US" altLang="ko-KR" sz="2000" dirty="0" smtClean="0">
              <a:solidFill>
                <a:srgbClr val="0070C0"/>
              </a:solidFill>
              <a:latin typeface="AR DARLING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1988840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 smtClean="0">
                <a:solidFill>
                  <a:srgbClr val="66FFCC"/>
                </a:solidFill>
                <a:latin typeface="HY수평선B" pitchFamily="18" charset="-127"/>
                <a:ea typeface="HY수평선B" pitchFamily="18" charset="-127"/>
              </a:rPr>
              <a:t>나에게</a:t>
            </a:r>
            <a:r>
              <a:rPr lang="ko-KR" altLang="en-US" sz="5400" dirty="0" smtClean="0"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5400" dirty="0">
                <a:latin typeface="HY수평선B" pitchFamily="18" charset="-127"/>
                <a:ea typeface="HY수평선B" pitchFamily="18" charset="-127"/>
              </a:rPr>
              <a:t>맡</a:t>
            </a:r>
            <a:r>
              <a:rPr lang="ko-KR" altLang="en-US" sz="5400" dirty="0" smtClean="0">
                <a:latin typeface="HY수평선B" pitchFamily="18" charset="-127"/>
                <a:ea typeface="HY수평선B" pitchFamily="18" charset="-127"/>
              </a:rPr>
              <a:t>겨라</a:t>
            </a:r>
            <a:r>
              <a:rPr lang="en-US" altLang="ko-KR" sz="5400" dirty="0" smtClean="0">
                <a:latin typeface="HY수평선B" pitchFamily="18" charset="-127"/>
                <a:ea typeface="HY수평선B" pitchFamily="18" charset="-127"/>
              </a:rPr>
              <a:t>!!</a:t>
            </a:r>
            <a:endParaRPr lang="ko-KR" altLang="en-US" sz="540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웃는 얼굴 4"/>
          <p:cNvSpPr/>
          <p:nvPr/>
        </p:nvSpPr>
        <p:spPr>
          <a:xfrm>
            <a:off x="1043608" y="3501008"/>
            <a:ext cx="1296144" cy="115212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순서도: 추출 5"/>
          <p:cNvSpPr/>
          <p:nvPr/>
        </p:nvSpPr>
        <p:spPr>
          <a:xfrm>
            <a:off x="1043608" y="2708920"/>
            <a:ext cx="1296144" cy="1080120"/>
          </a:xfrm>
          <a:prstGeom prst="flowChartExtra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양쪽 모서리가 잘린 사각형 7"/>
          <p:cNvSpPr/>
          <p:nvPr/>
        </p:nvSpPr>
        <p:spPr>
          <a:xfrm>
            <a:off x="1331640" y="4581128"/>
            <a:ext cx="720080" cy="1440160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 rot="20799042">
            <a:off x="2066487" y="4519157"/>
            <a:ext cx="1368152" cy="288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rot="19424703">
            <a:off x="683568" y="4725144"/>
            <a:ext cx="648072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 rot="916840">
            <a:off x="574846" y="5094841"/>
            <a:ext cx="1224136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순서도: 자기 디스크 12"/>
          <p:cNvSpPr/>
          <p:nvPr/>
        </p:nvSpPr>
        <p:spPr>
          <a:xfrm>
            <a:off x="1259632" y="6021288"/>
            <a:ext cx="432048" cy="836712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순서도: 자기 디스크 13"/>
          <p:cNvSpPr/>
          <p:nvPr/>
        </p:nvSpPr>
        <p:spPr>
          <a:xfrm>
            <a:off x="1619672" y="6021288"/>
            <a:ext cx="432048" cy="836712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 descr="C:\Users\owner\AppData\Local\Microsoft\Windows\Temporary Internet Files\Content.IE5\0B4X4032\800px-Wii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941168"/>
            <a:ext cx="2145815" cy="965617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4283968" y="5085184"/>
            <a:ext cx="4464496" cy="707886"/>
          </a:xfrm>
          <a:prstGeom prst="rect">
            <a:avLst/>
          </a:prstGeom>
          <a:solidFill>
            <a:srgbClr val="66FFCC"/>
          </a:solidFill>
        </p:spPr>
        <p:txBody>
          <a:bodyPr wrap="square" rtlCol="0">
            <a:spAutoFit/>
          </a:bodyPr>
          <a:lstStyle/>
          <a:p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게임 </a:t>
            </a:r>
            <a:r>
              <a:rPr lang="ko-KR" altLang="en-US" sz="4000" dirty="0" err="1" smtClean="0">
                <a:latin typeface="HY견고딕" pitchFamily="18" charset="-127"/>
                <a:ea typeface="HY견고딕" pitchFamily="18" charset="-127"/>
              </a:rPr>
              <a:t>디렉터</a:t>
            </a:r>
            <a:endParaRPr lang="ko-KR" altLang="en-US" sz="40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9" name="아래쪽 리본 18"/>
          <p:cNvSpPr/>
          <p:nvPr/>
        </p:nvSpPr>
        <p:spPr>
          <a:xfrm>
            <a:off x="5508104" y="5877272"/>
            <a:ext cx="3312368" cy="648072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err="1" smtClean="0">
                <a:solidFill>
                  <a:srgbClr val="7030A0"/>
                </a:solidFill>
                <a:latin typeface="HY수평선B" pitchFamily="18" charset="-127"/>
                <a:ea typeface="HY수평선B" pitchFamily="18" charset="-127"/>
              </a:rPr>
              <a:t>명</a:t>
            </a:r>
            <a:r>
              <a:rPr lang="ko-KR" altLang="en-US" sz="3200" dirty="0" err="1" smtClean="0">
                <a:solidFill>
                  <a:srgbClr val="00B050"/>
                </a:solidFill>
                <a:latin typeface="HY수평선B" pitchFamily="18" charset="-127"/>
                <a:ea typeface="HY수평선B" pitchFamily="18" charset="-127"/>
              </a:rPr>
              <a:t>선</a:t>
            </a:r>
            <a:r>
              <a:rPr lang="ko-KR" altLang="en-US" sz="3200" dirty="0" err="1" smtClean="0">
                <a:solidFill>
                  <a:srgbClr val="0070C0"/>
                </a:solidFill>
                <a:latin typeface="HY수평선B" pitchFamily="18" charset="-127"/>
                <a:ea typeface="HY수평선B" pitchFamily="18" charset="-127"/>
              </a:rPr>
              <a:t>우</a:t>
            </a:r>
            <a:endParaRPr lang="ko-KR" altLang="en-US" sz="3200" dirty="0">
              <a:solidFill>
                <a:srgbClr val="0070C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0" name="폭발 2 19"/>
          <p:cNvSpPr/>
          <p:nvPr/>
        </p:nvSpPr>
        <p:spPr>
          <a:xfrm>
            <a:off x="4067944" y="2996952"/>
            <a:ext cx="1368152" cy="864096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폭발 2 20"/>
          <p:cNvSpPr/>
          <p:nvPr/>
        </p:nvSpPr>
        <p:spPr>
          <a:xfrm>
            <a:off x="6300192" y="3284984"/>
            <a:ext cx="2088232" cy="1368152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폭발 2 21"/>
          <p:cNvSpPr/>
          <p:nvPr/>
        </p:nvSpPr>
        <p:spPr>
          <a:xfrm>
            <a:off x="4860032" y="4293096"/>
            <a:ext cx="576064" cy="504056"/>
          </a:xfrm>
          <a:prstGeom prst="irregularSeal2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3</cp:revision>
  <dcterms:created xsi:type="dcterms:W3CDTF">2015-10-27T12:53:45Z</dcterms:created>
  <dcterms:modified xsi:type="dcterms:W3CDTF">2015-10-27T13:10:41Z</dcterms:modified>
</cp:coreProperties>
</file>