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AC38-87E9-4D5E-BB45-C99EB099C59F}" type="datetimeFigureOut">
              <a:rPr lang="ko-KR" altLang="en-US" smtClean="0"/>
              <a:t>2015-11-05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5E3D9-0ED9-47C7-950F-3D2FD8FB447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owner\Music\&#51020;&#50501;\&#49912;&#51060;-13-&#52308;&#54588;&#50616;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2540000" cy="5702300"/>
          </a:xfrm>
          <a:prstGeom prst="rect">
            <a:avLst/>
          </a:prstGeom>
          <a:noFill/>
        </p:spPr>
      </p:pic>
      <p:pic>
        <p:nvPicPr>
          <p:cNvPr id="1027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48680"/>
            <a:ext cx="2540000" cy="57023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59832" y="278092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200" dirty="0" err="1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vs</a:t>
            </a:r>
            <a:endParaRPr lang="ko-KR" altLang="en-US" sz="7200" dirty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싸이-13-챔피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44008" y="119675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06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2540000" cy="5702300"/>
          </a:xfrm>
          <a:prstGeom prst="rect">
            <a:avLst/>
          </a:prstGeom>
          <a:noFill/>
        </p:spPr>
      </p:pic>
      <p:pic>
        <p:nvPicPr>
          <p:cNvPr id="10244" name="Picture 4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211495" y="1277337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2540000" cy="5702300"/>
          </a:xfrm>
          <a:prstGeom prst="rect">
            <a:avLst/>
          </a:prstGeom>
          <a:noFill/>
        </p:spPr>
      </p:pic>
      <p:pic>
        <p:nvPicPr>
          <p:cNvPr id="11267" name="Picture 3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385815">
            <a:off x="4369024" y="1186432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656012">
            <a:off x="959449" y="452994"/>
            <a:ext cx="2540000" cy="5702300"/>
          </a:xfrm>
          <a:prstGeom prst="rect">
            <a:avLst/>
          </a:prstGeom>
          <a:noFill/>
        </p:spPr>
      </p:pic>
      <p:pic>
        <p:nvPicPr>
          <p:cNvPr id="12291" name="Picture 3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412776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C -0.00416 0.02176 -0.01389 0.03889 -0.02188 0.05834 C -0.02761 0.07223 -0.03369 0.08658 -0.04219 0.09792 C -0.0448 0.11505 -0.05226 0.12107 -0.05938 0.13334 C -0.06615 0.14491 -0.07032 0.15834 -0.07969 0.16667 C -0.08021 0.16875 -0.08021 0.1713 -0.08125 0.17292 C -0.08438 0.17801 -0.09896 0.19908 -0.10469 0.20417 C -0.11042 0.21551 -0.11806 0.22199 -0.125 0.23125 C -0.12639 0.23311 -0.12674 0.23565 -0.12813 0.2375 C -0.13212 0.24283 -0.1375 0.24792 -0.14219 0.25209 C -0.14619 0.25996 -0.15087 0.26065 -0.15625 0.26667 C -0.16546 0.27686 -0.15712 0.26852 -0.16407 0.27917 C -0.17153 0.29028 -0.17205 0.29028 -0.17969 0.29792 C -0.18282 0.31065 -0.17848 0.29815 -0.1875 0.30834 C -0.1941 0.31598 -0.19115 0.32107 -0.2 0.325 C -0.21667 0.34723 -0.19098 0.31343 -0.21094 0.3375 C -0.21771 0.34561 -0.22396 0.35718 -0.23125 0.36459 C -0.23698 0.37014 -0.24323 0.375 -0.24844 0.38125 C -0.25539 0.38936 -0.25869 0.39838 -0.26719 0.40209 C -0.27188 0.41158 -0.27969 0.41783 -0.28438 0.42709 C -0.28542 0.42917 -0.28612 0.43172 -0.2875 0.43334 C -0.28872 0.43473 -0.29063 0.43473 -0.29202 0.43542 C -0.29723 0.44236 -0.30348 0.4463 -0.30938 0.45209 C -0.31389 0.45648 -0.31737 0.46227 -0.32188 0.46667 C -0.33438 0.47848 -0.32153 0.46019 -0.33751 0.47917 C -0.33941 0.48148 -0.34028 0.48496 -0.34219 0.4875 C -0.34619 0.49283 -0.35157 0.49792 -0.35626 0.50209 C -0.35973 0.50926 -0.35799 0.50648 -0.36094 0.51042 " pathEditMode="relative" ptsTypes="fffffffffffffffffffffffffffA">
                                      <p:cBhvr>
                                        <p:cTn id="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340768"/>
            <a:ext cx="3594089" cy="47290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948264" y="908720"/>
            <a:ext cx="2195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ㅋㅋㅋㅋㅋㅋㅋㅋ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ㅋㅋㅋㅋㅋㅋㅋ</a:t>
            </a:r>
            <a:endParaRPr lang="en-US" altLang="ko-KR" dirty="0" smtClean="0"/>
          </a:p>
          <a:p>
            <a:r>
              <a:rPr lang="ko-KR" altLang="en-US" dirty="0" err="1" smtClean="0"/>
              <a:t>ㅋㅋㅋㅋㅋㅋ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3594089" cy="4729064"/>
          </a:xfrm>
          <a:prstGeom prst="rect">
            <a:avLst/>
          </a:prstGeom>
          <a:noFill/>
        </p:spPr>
      </p:pic>
      <p:pic>
        <p:nvPicPr>
          <p:cNvPr id="14339" name="Picture 3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412776"/>
            <a:ext cx="4850456" cy="39258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04248" y="10527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너</a:t>
            </a:r>
            <a:r>
              <a:rPr lang="en-US" altLang="ko-KR" dirty="0" smtClean="0"/>
              <a:t>!!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772816"/>
            <a:ext cx="4854284" cy="3928937"/>
          </a:xfrm>
          <a:prstGeom prst="rect">
            <a:avLst/>
          </a:prstGeom>
          <a:noFill/>
        </p:spPr>
      </p:pic>
      <p:pic>
        <p:nvPicPr>
          <p:cNvPr id="15363" name="Picture 3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3594089" cy="472906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860032" y="83671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맘에 </a:t>
            </a:r>
            <a:r>
              <a:rPr lang="ko-KR" altLang="en-US" sz="3200" dirty="0" err="1" smtClean="0"/>
              <a:t>안들어</a:t>
            </a:r>
            <a:r>
              <a:rPr lang="en-US" altLang="ko-KR" sz="3200" dirty="0" smtClean="0"/>
              <a:t>!!!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268760"/>
            <a:ext cx="3594089" cy="4729064"/>
          </a:xfrm>
          <a:prstGeom prst="rect">
            <a:avLst/>
          </a:prstGeom>
          <a:noFill/>
        </p:spPr>
      </p:pic>
      <p:pic>
        <p:nvPicPr>
          <p:cNvPr id="16387" name="Picture 3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4251" y="404664"/>
            <a:ext cx="4049749" cy="3277766"/>
          </a:xfrm>
          <a:prstGeom prst="rect">
            <a:avLst/>
          </a:prstGeom>
          <a:noFill/>
        </p:spPr>
      </p:pic>
      <p:pic>
        <p:nvPicPr>
          <p:cNvPr id="16388" name="Picture 4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9976" y="4005064"/>
            <a:ext cx="3264024" cy="2641819"/>
          </a:xfrm>
          <a:prstGeom prst="rect">
            <a:avLst/>
          </a:prstGeom>
          <a:noFill/>
        </p:spPr>
      </p:pic>
      <p:pic>
        <p:nvPicPr>
          <p:cNvPr id="16389" name="Picture 5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692696"/>
            <a:ext cx="3240360" cy="2622666"/>
          </a:xfrm>
          <a:prstGeom prst="rect">
            <a:avLst/>
          </a:prstGeom>
          <a:noFill/>
        </p:spPr>
      </p:pic>
      <p:pic>
        <p:nvPicPr>
          <p:cNvPr id="16390" name="Picture 6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-756592" y="3284984"/>
            <a:ext cx="3791765" cy="30689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67744" y="18864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err="1" smtClean="0"/>
              <a:t>분신술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3789040"/>
            <a:ext cx="3096344" cy="2506103"/>
          </a:xfrm>
          <a:prstGeom prst="rect">
            <a:avLst/>
          </a:prstGeom>
          <a:noFill/>
        </p:spPr>
      </p:pic>
      <p:pic>
        <p:nvPicPr>
          <p:cNvPr id="17411" name="Picture 3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260648"/>
            <a:ext cx="3384376" cy="2739229"/>
          </a:xfrm>
          <a:prstGeom prst="rect">
            <a:avLst/>
          </a:prstGeom>
          <a:noFill/>
        </p:spPr>
      </p:pic>
      <p:pic>
        <p:nvPicPr>
          <p:cNvPr id="17412" name="Picture 4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3789040"/>
            <a:ext cx="3024336" cy="2447822"/>
          </a:xfrm>
          <a:prstGeom prst="rect">
            <a:avLst/>
          </a:prstGeom>
          <a:noFill/>
        </p:spPr>
      </p:pic>
      <p:pic>
        <p:nvPicPr>
          <p:cNvPr id="17413" name="Picture 5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935" y="188640"/>
            <a:ext cx="2870065" cy="2322959"/>
          </a:xfrm>
          <a:prstGeom prst="rect">
            <a:avLst/>
          </a:prstGeom>
          <a:noFill/>
        </p:spPr>
      </p:pic>
      <p:pic>
        <p:nvPicPr>
          <p:cNvPr id="17414" name="Picture 6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980728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C -0.00469 0.00949 -0.01858 0.02569 -0.02657 0.02916 C -0.03629 0.03889 -0.04462 0.04699 -0.05625 0.05208 C -0.06719 0.06296 -0.08108 0.06875 -0.09375 0.075 C -0.10469 0.08055 -0.09566 0.07731 -0.10469 0.08333 C -0.11494 0.09004 -0.12553 0.09514 -0.13594 0.10208 C -0.1382 0.1037 -0.13994 0.10671 -0.14219 0.10833 C -0.14723 0.11227 -0.15382 0.11481 -0.15938 0.11666 C -0.16528 0.12199 -0.17136 0.1243 -0.17657 0.13125 " pathEditMode="relative" ptsTypes="ffffffffA">
                                      <p:cBhvr>
                                        <p:cTn id="6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C -0.01233 -0.02453 -0.03229 -0.06551 -0.05469 -0.07291 C -0.06406 -0.08125 -0.07257 -0.09236 -0.08125 -0.10208 C -0.08993 -0.1118 -0.08229 -0.0993 -0.09375 -0.11458 C -0.10434 -0.1287 -0.08629 -0.1118 -0.10313 -0.12916 C -0.10556 -0.13171 -0.10851 -0.13287 -0.11094 -0.13541 C -0.12205 -0.14699 -0.11233 -0.14166 -0.12188 -0.14583 C -0.12344 -0.14791 -0.12483 -0.15046 -0.12656 -0.15208 C -0.12847 -0.15393 -0.13125 -0.15416 -0.13281 -0.15625 C -0.14254 -0.16921 -0.1349 -0.16875 -0.14063 -0.16875 " pathEditMode="relative" ptsTypes="fffffffffA">
                                      <p:cBhvr>
                                        <p:cTn id="10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C 0.00486 0.00648 0.00625 0.00741 0.00937 0.01667 C 0.01024 0.01921 0.00989 0.02245 0.01094 0.025 C 0.01458 0.0331 0.02031 0.03958 0.02344 0.04792 C 0.02413 0.04977 0.02396 0.05231 0.025 0.05417 C 0.02673 0.05741 0.02951 0.05926 0.03125 0.0625 C 0.03264 0.06505 0.03316 0.06829 0.03437 0.07083 C 0.03732 0.07662 0.04375 0.0875 0.04375 0.0875 C 0.04618 0.09745 0.05225 0.10301 0.05625 0.1125 C 0.05955 0.12037 0.06198 0.13009 0.06562 0.1375 C 0.06684 0.14005 0.06892 0.14144 0.07031 0.14375 C 0.07691 0.15509 0.08194 0.16829 0.08906 0.17917 C 0.0934 0.18588 0.09878 0.18912 0.10312 0.19583 C 0.11198 0.20972 0.12413 0.22523 0.1375 0.23125 C 0.14323 0.24259 0.13889 0.23634 0.15312 0.24583 C 0.16632 0.25463 0.17587 0.27014 0.19062 0.275 C 0.19635 0.28264 0.20034 0.28356 0.20781 0.2875 C 0.21267 0.29398 0.21684 0.29699 0.22344 0.3 C 0.22552 0.30208 0.2276 0.30417 0.22969 0.30625 C 0.23125 0.30764 0.23437 0.31042 0.23437 0.31042 " pathEditMode="relative" ptsTypes="fffffffffffffffffffA">
                                      <p:cBhvr>
                                        <p:cTn id="14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14815E-6 C 0.00434 -0.01181 0.01215 -0.02385 0.02031 -0.03126 C 0.02639 -0.04353 0.01962 -0.03195 0.02969 -0.04167 C 0.03681 -0.04839 0.04149 -0.05672 0.05 -0.06042 C 0.05556 -0.06598 0.06163 -0.06968 0.06719 -0.07501 C 0.08507 -0.09214 0.05677 -0.06968 0.07813 -0.08751 C 0.08472 -0.09306 0.08733 -0.09144 0.09375 -0.10001 C 0.10278 -0.11204 0.11424 -0.11876 0.125 -0.12709 C 0.14757 -0.14468 0.12396 -0.12848 0.14063 -0.13959 C 0.14618 -0.15047 0.14063 -0.1426 0.15 -0.14792 C 0.15729 -0.15209 0.16354 -0.1595 0.17031 -0.16459 C 0.1776 -0.16991 0.17674 -0.16737 0.18281 -0.17084 C 0.19913 -0.1801 0.17934 -0.17061 0.19531 -0.17709 C 0.19844 -0.17825 0.20469 -0.18126 0.20469 -0.18126 C 0.2092 -0.18728 0.21181 -0.18797 0.21719 -0.19167 " pathEditMode="relative" ptsTypes="ffffffffffffffA">
                                      <p:cBhvr>
                                        <p:cTn id="1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55" y="1064468"/>
            <a:ext cx="3594089" cy="4729064"/>
          </a:xfrm>
          <a:prstGeom prst="rect">
            <a:avLst/>
          </a:prstGeom>
          <a:noFill/>
        </p:spPr>
      </p:pic>
      <p:pic>
        <p:nvPicPr>
          <p:cNvPr id="18435" name="Picture 3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123728" y="3212976"/>
            <a:ext cx="2827314" cy="2288357"/>
          </a:xfrm>
          <a:prstGeom prst="rect">
            <a:avLst/>
          </a:prstGeom>
          <a:noFill/>
        </p:spPr>
      </p:pic>
      <p:pic>
        <p:nvPicPr>
          <p:cNvPr id="18436" name="Picture 4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835696" y="1484784"/>
            <a:ext cx="2827314" cy="2288357"/>
          </a:xfrm>
          <a:prstGeom prst="rect">
            <a:avLst/>
          </a:prstGeom>
          <a:noFill/>
        </p:spPr>
      </p:pic>
      <p:pic>
        <p:nvPicPr>
          <p:cNvPr id="18437" name="Picture 5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221088"/>
            <a:ext cx="2827314" cy="2288357"/>
          </a:xfrm>
          <a:prstGeom prst="rect">
            <a:avLst/>
          </a:prstGeom>
          <a:noFill/>
        </p:spPr>
      </p:pic>
      <p:pic>
        <p:nvPicPr>
          <p:cNvPr id="18438" name="Picture 6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2827314" cy="2288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068805" flipH="1">
            <a:off x="1285829" y="2039843"/>
            <a:ext cx="2715238" cy="2197646"/>
          </a:xfrm>
          <a:prstGeom prst="rect">
            <a:avLst/>
          </a:prstGeom>
          <a:noFill/>
        </p:spPr>
      </p:pic>
      <p:pic>
        <p:nvPicPr>
          <p:cNvPr id="19459" name="Picture 3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068805" flipH="1">
            <a:off x="133701" y="3768037"/>
            <a:ext cx="2715238" cy="2197646"/>
          </a:xfrm>
          <a:prstGeom prst="rect">
            <a:avLst/>
          </a:prstGeom>
          <a:noFill/>
        </p:spPr>
      </p:pic>
      <p:pic>
        <p:nvPicPr>
          <p:cNvPr id="19460" name="Picture 4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622695">
            <a:off x="5125165" y="2245155"/>
            <a:ext cx="2679901" cy="2169045"/>
          </a:xfrm>
          <a:prstGeom prst="rect">
            <a:avLst/>
          </a:prstGeom>
          <a:noFill/>
        </p:spPr>
      </p:pic>
      <p:pic>
        <p:nvPicPr>
          <p:cNvPr id="19461" name="Picture 5" descr="C:\Users\owner\AppData\Local\Microsoft\Windows\Temporary Internet Files\Content.IE5\WR5V36CH\ninja-149287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622695">
            <a:off x="4261069" y="3829331"/>
            <a:ext cx="2679901" cy="2169045"/>
          </a:xfrm>
          <a:prstGeom prst="rect">
            <a:avLst/>
          </a:prstGeom>
          <a:noFill/>
        </p:spPr>
      </p:pic>
      <p:pic>
        <p:nvPicPr>
          <p:cNvPr id="19462" name="Picture 6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52736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72 0.02569 0.00347 0.05903 -0.00313 0.08542 C -0.00521 0.10787 -0.00625 0.12639 -0.00781 0.15 C -0.00903 0.16829 -0.01459 0.18634 -0.01719 0.20417 C -0.01962 0.22083 -0.02101 0.23796 -0.025 0.25417 C -0.03125 0.32824 -0.01875 0.40394 -0.02969 0.47685 C -0.03368 0.55162 -0.03594 0.62523 -0.03594 0.7 " pathEditMode="relative" ptsTypes="ffffffA">
                                      <p:cBhvr>
                                        <p:cTn id="6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72 0.02569 0.00347 0.05903 -0.00313 0.08542 C -0.00521 0.10787 -0.00625 0.12639 -0.00781 0.15 C -0.00903 0.16829 -0.01459 0.18634 -0.01719 0.20417 C -0.01962 0.22083 -0.02101 0.23796 -0.025 0.25417 C -0.03125 0.32824 -0.01875 0.40394 -0.02969 0.47685 C -0.03368 0.55162 -0.03594 0.62523 -0.03594 0.7 " pathEditMode="relative" ptsTypes="ffffffA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72 0.02569 0.00347 0.05903 -0.00313 0.08542 C -0.00521 0.10787 -0.00625 0.12639 -0.00781 0.15 C -0.00903 0.16829 -0.01459 0.18634 -0.01719 0.20417 C -0.01962 0.22083 -0.02101 0.23796 -0.025 0.25417 C -0.03125 0.32824 -0.01875 0.40394 -0.02969 0.47685 C -0.03368 0.55162 -0.03594 0.62523 -0.03594 0.7 " pathEditMode="relative" ptsTypes="ffffffA">
                                      <p:cBhvr>
                                        <p:cTn id="10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72 0.02569 0.00347 0.05903 -0.00313 0.08542 C -0.00521 0.10787 -0.00625 0.12639 -0.00781 0.15 C -0.00903 0.16829 -0.01459 0.18634 -0.01719 0.20417 C -0.01962 0.22083 -0.02101 0.23796 -0.025 0.25417 C -0.03125 0.32824 -0.01875 0.40394 -0.02969 0.47685 C -0.03368 0.55162 -0.03594 0.62523 -0.03594 0.7 " pathEditMode="relative" ptsTypes="ffffffA">
                                      <p:cBhvr>
                                        <p:cTn id="12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540000" cy="5702300"/>
          </a:xfrm>
          <a:prstGeom prst="rect">
            <a:avLst/>
          </a:prstGeom>
          <a:noFill/>
        </p:spPr>
      </p:pic>
      <p:pic>
        <p:nvPicPr>
          <p:cNvPr id="2051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76672"/>
            <a:ext cx="2540000" cy="57023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47664" y="54868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/>
              <a:t>얍</a:t>
            </a:r>
            <a:r>
              <a:rPr lang="en-US" altLang="ko-KR" sz="2800" dirty="0" smtClean="0"/>
              <a:t>!!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196752"/>
            <a:ext cx="3594089" cy="47290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11760" y="40466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크핬핰핰핰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55" y="1064468"/>
            <a:ext cx="3594089" cy="4729064"/>
          </a:xfrm>
          <a:prstGeom prst="rect">
            <a:avLst/>
          </a:prstGeom>
          <a:noFill/>
        </p:spPr>
      </p:pic>
      <p:pic>
        <p:nvPicPr>
          <p:cNvPr id="21507" name="Picture 3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2808312" cy="2461661"/>
          </a:xfrm>
          <a:prstGeom prst="rect">
            <a:avLst/>
          </a:prstGeom>
          <a:noFill/>
        </p:spPr>
      </p:pic>
      <p:pic>
        <p:nvPicPr>
          <p:cNvPr id="21508" name="Picture 4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492896"/>
            <a:ext cx="1988592" cy="1743125"/>
          </a:xfrm>
          <a:prstGeom prst="rect">
            <a:avLst/>
          </a:prstGeom>
          <a:noFill/>
        </p:spPr>
      </p:pic>
      <p:pic>
        <p:nvPicPr>
          <p:cNvPr id="21509" name="Picture 5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09120"/>
            <a:ext cx="2308666" cy="2023690"/>
          </a:xfrm>
          <a:prstGeom prst="rect">
            <a:avLst/>
          </a:prstGeom>
          <a:noFill/>
        </p:spPr>
      </p:pic>
      <p:pic>
        <p:nvPicPr>
          <p:cNvPr id="21510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332656"/>
            <a:ext cx="2232248" cy="1956705"/>
          </a:xfrm>
          <a:prstGeom prst="rect">
            <a:avLst/>
          </a:prstGeom>
          <a:noFill/>
        </p:spPr>
      </p:pic>
      <p:pic>
        <p:nvPicPr>
          <p:cNvPr id="21511" name="Picture 7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95728" y="4293096"/>
            <a:ext cx="2448272" cy="2146063"/>
          </a:xfrm>
          <a:prstGeom prst="rect">
            <a:avLst/>
          </a:prstGeom>
          <a:noFill/>
        </p:spPr>
      </p:pic>
      <p:pic>
        <p:nvPicPr>
          <p:cNvPr id="21512" name="Picture 8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476672"/>
            <a:ext cx="2220279" cy="1946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5" name="Picture 7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0"/>
            <a:ext cx="1805001" cy="1582196"/>
          </a:xfrm>
          <a:prstGeom prst="rect">
            <a:avLst/>
          </a:prstGeom>
          <a:noFill/>
        </p:spPr>
      </p:pic>
      <p:pic>
        <p:nvPicPr>
          <p:cNvPr id="9" name="Picture 5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275804"/>
            <a:ext cx="1805001" cy="1582196"/>
          </a:xfrm>
          <a:prstGeom prst="rect">
            <a:avLst/>
          </a:prstGeom>
          <a:noFill/>
        </p:spPr>
      </p:pic>
      <p:pic>
        <p:nvPicPr>
          <p:cNvPr id="10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40552" y="5563836"/>
            <a:ext cx="1805001" cy="1582196"/>
          </a:xfrm>
          <a:prstGeom prst="rect">
            <a:avLst/>
          </a:prstGeom>
          <a:noFill/>
        </p:spPr>
      </p:pic>
      <p:pic>
        <p:nvPicPr>
          <p:cNvPr id="13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32656"/>
            <a:ext cx="1988592" cy="1743125"/>
          </a:xfrm>
          <a:prstGeom prst="rect">
            <a:avLst/>
          </a:prstGeom>
          <a:noFill/>
        </p:spPr>
      </p:pic>
      <p:pic>
        <p:nvPicPr>
          <p:cNvPr id="14" name="Picture 5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8999" y="0"/>
            <a:ext cx="1805001" cy="1582196"/>
          </a:xfrm>
          <a:prstGeom prst="rect">
            <a:avLst/>
          </a:prstGeom>
          <a:noFill/>
        </p:spPr>
      </p:pic>
      <p:pic>
        <p:nvPicPr>
          <p:cNvPr id="15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941168"/>
            <a:ext cx="1805001" cy="1582196"/>
          </a:xfrm>
          <a:prstGeom prst="rect">
            <a:avLst/>
          </a:prstGeom>
          <a:noFill/>
        </p:spPr>
      </p:pic>
      <p:pic>
        <p:nvPicPr>
          <p:cNvPr id="16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1988592" cy="1743125"/>
          </a:xfrm>
          <a:prstGeom prst="rect">
            <a:avLst/>
          </a:prstGeom>
          <a:noFill/>
        </p:spPr>
      </p:pic>
      <p:pic>
        <p:nvPicPr>
          <p:cNvPr id="18" name="Picture 3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8999" y="2780928"/>
            <a:ext cx="1805001" cy="1582196"/>
          </a:xfrm>
          <a:prstGeom prst="rect">
            <a:avLst/>
          </a:prstGeom>
          <a:noFill/>
        </p:spPr>
      </p:pic>
      <p:pic>
        <p:nvPicPr>
          <p:cNvPr id="19" name="Picture 5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869160"/>
            <a:ext cx="1805001" cy="1582196"/>
          </a:xfrm>
          <a:prstGeom prst="rect">
            <a:avLst/>
          </a:prstGeom>
          <a:noFill/>
        </p:spPr>
      </p:pic>
      <p:pic>
        <p:nvPicPr>
          <p:cNvPr id="20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15156"/>
            <a:ext cx="1805001" cy="1582196"/>
          </a:xfrm>
          <a:prstGeom prst="rect">
            <a:avLst/>
          </a:prstGeom>
          <a:noFill/>
        </p:spPr>
      </p:pic>
      <p:pic>
        <p:nvPicPr>
          <p:cNvPr id="21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060848"/>
            <a:ext cx="1988592" cy="1743125"/>
          </a:xfrm>
          <a:prstGeom prst="rect">
            <a:avLst/>
          </a:prstGeom>
          <a:noFill/>
        </p:spPr>
      </p:pic>
      <p:pic>
        <p:nvPicPr>
          <p:cNvPr id="22536" name="Picture 8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052736"/>
            <a:ext cx="3594089" cy="4729064"/>
          </a:xfrm>
          <a:prstGeom prst="rect">
            <a:avLst/>
          </a:prstGeom>
          <a:noFill/>
        </p:spPr>
      </p:pic>
      <p:pic>
        <p:nvPicPr>
          <p:cNvPr id="25" name="Picture 3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8999" y="2492896"/>
            <a:ext cx="1805001" cy="1582196"/>
          </a:xfrm>
          <a:prstGeom prst="rect">
            <a:avLst/>
          </a:prstGeom>
          <a:noFill/>
        </p:spPr>
      </p:pic>
      <p:pic>
        <p:nvPicPr>
          <p:cNvPr id="26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2775" y="332656"/>
            <a:ext cx="1988592" cy="1743125"/>
          </a:xfrm>
          <a:prstGeom prst="rect">
            <a:avLst/>
          </a:prstGeom>
          <a:noFill/>
        </p:spPr>
      </p:pic>
      <p:pic>
        <p:nvPicPr>
          <p:cNvPr id="27" name="Picture 5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7686" y="0"/>
            <a:ext cx="1805001" cy="1582196"/>
          </a:xfrm>
          <a:prstGeom prst="rect">
            <a:avLst/>
          </a:prstGeom>
          <a:noFill/>
        </p:spPr>
      </p:pic>
      <p:pic>
        <p:nvPicPr>
          <p:cNvPr id="28" name="Picture 6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8999" y="5015156"/>
            <a:ext cx="1805001" cy="1582196"/>
          </a:xfrm>
          <a:prstGeom prst="rect">
            <a:avLst/>
          </a:prstGeom>
          <a:noFill/>
        </p:spPr>
      </p:pic>
      <p:pic>
        <p:nvPicPr>
          <p:cNvPr id="29" name="Picture 3" descr="C:\Users\owner\AppData\Local\Microsoft\Windows\Temporary Internet Files\Content.IE5\CA18X8SQ\black-3077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7686" y="2492896"/>
            <a:ext cx="1805001" cy="1582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55" y="1064468"/>
            <a:ext cx="3594089" cy="472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owner\AppData\Local\Microsoft\Windows\Temporary Internet Files\Content.IE5\2L9AN4YS\lgi01a201309271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980728"/>
            <a:ext cx="4391968" cy="4980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owner\AppData\Local\Microsoft\Windows\Temporary Internet Files\Content.IE5\2L9AN4YS\lgi01a201309271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632" y="-603448"/>
            <a:ext cx="3849306" cy="4365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25 0.4 C 0.70955 0.41319 0.70833 0.42685 0.70469 0.43958 C 0.69601 0.46875 0.68212 0.49352 0.66858 0.51875 C 0.66563 0.52454 0.66441 0.53218 0.66076 0.5375 C 0.6533 0.54931 0.64427 0.55972 0.63594 0.57083 C 0.62309 0.58773 0.59878 0.61343 0.58125 0.61875 C 0.56875 0.62245 0.55642 0.62477 0.54375 0.62708 C 0.52604 0.62407 0.51233 0.62685 0.49844 0.61458 C 0.47448 0.59329 0.4717 0.55162 0.46875 0.51667 C 0.46632 0.4875 0.46389 0.45856 0.4625 0.42917 C 0.46302 0.41458 0.46233 0.39977 0.46406 0.38542 C 0.46563 0.37176 0.48385 0.36181 0.49219 0.35625 C 0.5099 0.35833 0.52813 0.35671 0.54531 0.3625 C 0.55365 0.36528 0.5599 0.375 0.56719 0.38125 C 0.59392 0.40417 0.61215 0.44722 0.62969 0.48125 C 0.63802 0.49745 0.64462 0.51505 0.65313 0.53125 C 0.65868 0.54213 0.67483 0.55833 0.67483 0.55833 C 0.68056 0.55764 0.68646 0.55833 0.69219 0.55625 C 0.69635 0.55463 0.70486 0.54028 0.70625 0.5375 C 0.71319 0.52454 0.72483 0.50069 0.73125 0.48542 C 0.74705 0.44745 0.76285 0.40926 0.77813 0.37083 C 0.78872 0.34444 0.79358 0.31319 0.80156 0.28542 C 0.80538 0.25787 0.80799 0.24745 0.80625 0.21875 C 0.78108 0.23356 0.7691 0.26435 0.74844 0.28958 C 0.71285 0.3331 0.73785 0.3 0.69063 0.37917 C 0.67222 0.40995 0.67639 0.39838 0.66076 0.43333 C 0.64792 0.46273 0.63837 0.49444 0.625 0.52292 C 0.62431 0.52639 0.62396 0.52986 0.62344 0.53333 C 0.62292 0.53611 0.62049 0.54398 0.62188 0.54167 C 0.62552 0.53542 0.6276 0.52755 0.63125 0.52083 C 0.64045 0.50347 0.67517 0.46227 0.67656 0.46042 C 0.68889 0.44514 0.70903 0.42546 0.72188 0.4125 C 0.72743 0.40671 0.73177 0.39907 0.7375 0.39375 C 0.75295 0.37917 0.77118 0.37083 0.7875 0.35833 C 0.81337 0.36319 0.79948 0.35579 0.78594 0.41875 C 0.78003 0.4463 0.76632 0.47199 0.75781 0.49792 C 0.75208 0.51574 0.7474 0.53403 0.74219 0.55208 C 0.73333 0.58264 0.71997 0.6 0.71406 0.63125 C 0.71563 0.63194 0.71719 0.6338 0.71875 0.63333 C 0.72899 0.62963 0.73819 0.62222 0.74844 0.61875 C 0.76094 0.61458 0.77344 0.61042 0.78594 0.60625 C 0.79271 0.60417 0.80625 0.6 0.80625 0.6 C 0.81875 0.60208 0.83194 0.60046 0.84375 0.60625 C 0.8467 0.60764 0.84583 0.61458 0.84531 0.61875 C 0.84427 0.62801 0.84167 0.63704 0.83906 0.64583 C 0.82986 0.67662 0.80243 0.70093 0.78281 0.71875 C 0.77847 0.72269 0.775 0.72824 0.77031 0.73125 C 0.75243 0.74306 0.73194 0.74861 0.71406 0.76042 C 0.71146 0.75764 0.70573 0.75648 0.70625 0.75208 C 0.70712 0.74491 0.71267 0.73981 0.71719 0.73542 C 0.73316 0.72014 0.75052 0.70764 0.76719 0.69375 C 0.79774 0.66829 0.83229 0.65185 0.86406 0.62917 C 0.87951 0.61829 0.89931 0.60764 0.90938 0.5875 C 0.89566 0.56921 0.88385 0.56806 0.86563 0.56042 C 0.83854 0.54884 0.81146 0.53657 0.78438 0.525 C 0.7599 0.51458 0.73924 0.49421 0.71563 0.48125 C 0.70382 0.47477 0.69132 0.4713 0.67969 0.46458 C 0.6724 0.46042 0.66528 0.45463 0.65781 0.45208 C 0.62274 0.44028 0.58438 0.43519 0.54844 0.43125 C 0.53958 0.42639 0.52431 0.42894 0.52188 0.41667 C 0.51979 0.40648 0.53559 0.40602 0.54219 0.4 C 0.55434 0.38866 0.56563 0.37546 0.57813 0.36458 C 0.63299 0.31597 0.69306 0.27986 0.75313 0.24375 C 0.76424 0.23704 0.77344 0.22593 0.78438 0.21875 C 0.73941 0.21019 0.76545 0.21389 0.66719 0.22917 C 0.60556 0.23866 0.54601 0.26366 0.4875 0.28958 C 0.48542 0.29167 0.48125 0.29236 0.48125 0.29583 C 0.48125 0.29861 0.48542 0.29468 0.4875 0.29375 C 0.49219 0.2919 0.49688 0.28981 0.50156 0.2875 C 0.50781 0.28426 0.51389 0.27986 0.52031 0.27708 C 0.5592 0.25972 0.60573 0.24792 0.63906 0.21458 C 0.62014 0.19792 0.63594 0.20972 0.58594 0.22917 C 0.53212 0.25 0.50972 0.27523 0.4625 0.30208 C 0.44618 0.31134 0.42882 0.31759 0.4125 0.32708 C 0.39861 0.33519 0.38559 0.3456 0.37188 0.35417 C 0.35434 0.36505 0.33646 0.375 0.31875 0.38542 C 0.31476 0.38773 0.31024 0.38912 0.30625 0.39167 C 0.30399 0.39329 0.3026 0.39792 0.3 0.39792 C 0.29809 0.39792 0.30226 0.39375 0.30313 0.39167 C 0.30747 0.38125 0.31128 0.3706 0.31563 0.36042 C 0.3217 0.34606 0.32587 0.33032 0.33281 0.31667 C 0.33819 0.30602 0.34601 0.29792 0.35156 0.2875 C 0.36319 0.26528 0.37361 0.2419 0.38438 0.21875 C 0.40573 0.17245 0.42517 0.12361 0.43594 0.07083 C 0.43698 0.05903 0.43993 0.04005 0.43438 0.02917 C 0.43264 0.02569 0.42813 0.02778 0.425 0.02708 C 0.39375 0.0331 0.36181 0.04745 0.33281 0.06458 C 0.32604 0.06852 0.3191 0.07269 0.3125 0.07708 C 0.30035 0.08519 0.27656 0.10208 0.27656 0.10208 C 0.25313 0.13843 0.28142 0.09676 0.25625 0.12708 C 0.25434 0.1294 0.25313 0.13264 0.25156 0.13542 C 0.25052 0.1375 0.24705 0.14352 0.24844 0.14167 C 0.24896 0.14097 0.27292 0.10671 0.25469 0.125 C 0.2474 0.14444 0.23646 0.15926 0.22969 0.17917 C 0.21944 0.20949 0.21372 0.24167 0.20156 0.27083 C 0.19705 0.30046 0.19618 0.30486 0.20156 0.33542 C 0.21441 0.32176 0.22917 0.31273 0.24219 0.3 C 0.24844 0.29398 0.2526 0.28426 0.25938 0.27917 C 0.26545 0.27431 0.27309 0.27407 0.27969 0.27083 C 0.3026 0.25972 0.30642 0.25625 0.33281 0.25417 C 0.34635 0.25579 0.35625 0.25208 0.3625 0.26875 C 0.36094 0.28056 0.36163 0.29329 0.35781 0.30417 C 0.35313 0.31759 0.34427 0.32778 0.3375 0.33958 C 0.33351 0.34653 0.3316 0.35509 0.32813 0.3625 C 0.32118 0.37685 0.31354 0.39028 0.30625 0.40417 C 0.30208 0.41181 0.29688 0.41875 0.29375 0.42708 C 0.2901 0.43681 0.2875 0.44722 0.28281 0.45625 C 0.27691 0.46759 0.2684 0.47616 0.2625 0.4875 C 0.25851 0.49514 0.25677 0.50463 0.25313 0.5125 C 0.24792 0.52338 0.2408 0.53264 0.23594 0.54375 C 0.23247 0.55162 0.23125 0.56065 0.22813 0.56875 C 0.21806 0.59444 0.21042 0.61157 0.20469 0.63958 C 0.20295 0.65764 0.19774 0.68287 0.20469 0.7 C 0.2059 0.70301 0.2099 0.70139 0.2125 0.70208 C 0.24132 0.71852 0.40799 0.71227 0.42031 0.7125 C 0.42587 0.71296 0.46632 0.71667 0.47031 0.71667 C 0.4724 0.71667 0.46615 0.71505 0.46406 0.71458 C 0.4599 0.71366 0.45573 0.71319 0.45156 0.7125 C 0.41441 0.71389 0.37743 0.71481 0.34063 0.72292 C 0.36701 0.70532 0.34688 0.71574 0.38438 0.70833 C 0.43993 0.69722 0.49392 0.68866 0.55 0.68333 C 0.61545 0.66944 0.68212 0.65903 0.74844 0.65417 C 0.75208 0.65278 0.75938 0.65509 0.75938 0.65 C 0.75938 0.64468 0.75208 0.6456 0.74844 0.64375 C 0.72378 0.63102 0.70573 0.62269 0.67969 0.6125 C 0.64878 0.60023 0.59983 0.58194 0.56719 0.57292 C 0.52153 0.56042 0.4724 0.55301 0.42813 0.53333 C 0.41944 0.49861 0.40174 0.48056 0.3875 0.45208 C 0.38646 0.44468 0.3842 0.43657 0.3875 0.42917 C 0.39427 0.41389 0.41215 0.41296 0.42344 0.41042 C 0.43663 0.40741 0.44844 0.40139 0.46094 0.39583 C 0.40938 0.38889 0.47448 0.39676 0.34844 0.39792 C 0.30833 0.39838 0.26823 0.39653 0.22813 0.39583 C 0.21458 0.3919 0.19618 0.39074 0.18594 0.37708 C 0.18542 0.375 0.18368 0.37269 0.18438 0.37083 C 0.18507 0.36898 0.18767 0.36991 0.18906 0.36875 C 0.21319 0.35093 0.18003 0.37037 0.21406 0.35208 C 0.23264 0.34213 0.21424 0.35023 0.23281 0.33542 C 0.23715 0.33194 0.24219 0.33009 0.24688 0.32708 C 0.26094 0.31829 0.27344 0.30556 0.28906 0.30208 C 0.29635 0.30046 0.30365 0.30069 0.31094 0.3 C 0.33281 0.30208 0.35469 0.3037 0.37656 0.30625 C 0.37917 0.30648 0.38594 0.30556 0.38438 0.30833 C 0.37604 0.32315 0.36111 0.32338 0.35 0.33125 C 0.33663 0.34074 0.32396 0.35208 0.31094 0.3625 C 0.25729 0.40486 0.20208 0.45139 0.15781 0.51042 C 0.11528 0.56713 0.14167 0.52454 0.125 0.5625 C 0.12396 0.56505 0.11233 0.58773 0.11563 0.58958 C 0.11875 0.5912 0.12188 0.58657 0.125 0.58542 C 0.13021 0.5838 0.13542 0.58241 0.14063 0.58125 C 0.16493 0.57616 0.16615 0.57685 0.19219 0.575 C 0.26406 0.57778 0.33611 0.57685 0.40781 0.58333 C 0.42691 0.58519 0.46406 0.6 0.46406 0.6 C 0.46719 0.60278 0.47378 0.60324 0.47344 0.60833 C 0.47292 0.61528 0.46684 0.61921 0.4625 0.62292 C 0.4533 0.63079 0.44167 0.63264 0.43125 0.63542 C 0.42257 0.64028 0.41302 0.6419 0.40469 0.64792 C 0.39462 0.65532 0.36181 0.68912 0.35625 0.70208 C 0.35417 0.70694 0.35226 0.71204 0.35 0.71667 C 0.34861 0.71968 0.3467 0.72199 0.34531 0.725 C 0.34288 0.73032 0.33906 0.74167 0.33906 0.74167 C 0.33958 0.74514 0.33802 0.75185 0.34063 0.75208 C 0.37361 0.75556 0.4276 0.74931 0.46406 0.74583 C 0.55885 0.74722 0.65365 0.74676 0.74844 0.75 C 0.76111 0.75046 0.78003 0.75648 0.79219 0.76458 C 0.78368 0.76898 0.77604 0.77477 0.76719 0.77708 C 0.7651 0.77917 0.76337 0.78241 0.76094 0.78333 C 0.75486 0.78588 0.74219 0.7875 0.74219 0.7875 C 0.73698 0.79051 0.70347 0.80648 0.74219 0.78333 C 0.75677 0.77454 0.81163 0.75116 0.82031 0.74792 C 0.91007 0.71505 1.00069 0.68519 1.08906 0.64583 C 1.05938 0.61944 1.01684 0.64653 0.98281 0.65 C 0.96354 0.65208 0.925 0.65417 0.925 0.65417 C 0.88889 0.65255 0.87257 0.65671 0.84375 0.63542 C 0.83559 0.62245 0.83212 0.61157 0.82813 0.59583 C 0.82865 0.57292 0.82743 0.54977 0.82969 0.52708 C 0.83073 0.5169 0.83524 0.50787 0.8375 0.49792 C 0.84358 0.47245 0.84896 0.44653 0.85469 0.42083 C 0.86962 0.3537 0.87083 0.27731 0.88125 0.20833 C 0.88542 0.15069 0.88872 0.09306 0.89375 0.03542 C 0.89722 -0.06782 0.89427 -0.02593 0.9 -0.09144 C 0.89948 -0.11389 0.90017 -0.13611 0.89844 -0.15833 C 0.89826 -0.16134 0.89688 -0.15231 0.89531 -0.15 C 0.89045 -0.14259 0.8849 -0.13611 0.87969 -0.12917 C 0.8717 -0.11852 0.86059 -0.11319 0.85156 -0.10417 C 0.84149 -0.09398 0.83177 -0.08333 0.82188 -0.07269 C 0.79635 -0.04583 0.76701 -0.02755 0.74063 -0.00208 C 0.7125 0.025 0.6842 0.05301 0.65781 0.08333 C 0.64965 0.09259 0.64497 0.10463 0.6375 0.11458 C 0.63628 0.11806 0.63559 0.12176 0.6342 0.125 C 0.63351 0.12731 0.63038 0.12894 0.63125 0.13125 C 0.63229 0.1338 0.63542 0.13264 0.6375 0.13333 C 0.65035 0.12755 0.66319 0.13819 0.67483 0.14583 C 0.69288 0.20532 0.65382 0.26644 0.62639 0.31042 C 0.5717 0.39838 0.50035 0.46736 0.43594 0.54167 C 0.40851 0.57338 0.37378 0.60023 0.35156 0.63958 C 0.35208 0.64444 0.34983 0.65208 0.35313 0.65417 C 0.35833 0.65764 0.38212 0.64931 0.38906 0.64792 C 0.41302 0.65255 0.41337 0.64954 0.42656 0.67292 C 0.43281 0.69792 0.41198 0.70486 0.39844 0.7125 C 0.37378 0.72662 0.34757 0.74074 0.32813 0.76667 C 0.32708 0.77083 0.32604 0.775 0.325 0.77917 C 0.32448 0.78148 0.3441 0.77569 0.34688 0.775 C 0.36059 0.77199 0.36319 0.77245 0.37969 0.77083 C 0.38646 0.77153 0.3934 0.77106 0.4 0.77292 C 0.40295 0.77384 0.40503 0.77731 0.40781 0.77917 C 0.41285 0.78241 0.42743 0.78773 0.40781 0.78333 C 0.40208 0.77824 0.40486 0.78032 0.4 0.77708 " pathEditMode="relative" ptsTypes="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404664"/>
            <a:ext cx="2540000" cy="5702300"/>
          </a:xfrm>
          <a:prstGeom prst="rect">
            <a:avLst/>
          </a:prstGeom>
          <a:noFill/>
        </p:spPr>
      </p:pic>
      <p:pic>
        <p:nvPicPr>
          <p:cNvPr id="3075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6"/>
            <a:ext cx="25400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72816"/>
            <a:ext cx="2540000" cy="5702300"/>
          </a:xfrm>
          <a:prstGeom prst="rect">
            <a:avLst/>
          </a:prstGeom>
          <a:noFill/>
        </p:spPr>
      </p:pic>
      <p:pic>
        <p:nvPicPr>
          <p:cNvPr id="4099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48680"/>
            <a:ext cx="25400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620688"/>
            <a:ext cx="2540000" cy="5702300"/>
          </a:xfrm>
          <a:prstGeom prst="rect">
            <a:avLst/>
          </a:prstGeom>
          <a:noFill/>
        </p:spPr>
      </p:pic>
      <p:pic>
        <p:nvPicPr>
          <p:cNvPr id="5123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06850"/>
            <a:ext cx="25400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764704"/>
            <a:ext cx="2540000" cy="5702300"/>
          </a:xfrm>
          <a:prstGeom prst="rect">
            <a:avLst/>
          </a:prstGeom>
          <a:noFill/>
        </p:spPr>
      </p:pic>
      <p:pic>
        <p:nvPicPr>
          <p:cNvPr id="6147" name="Picture 3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25400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155700"/>
            <a:ext cx="25400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C 0.00416 -0.00069 0.00885 0.0007 0.0125 -0.00208 C 0.01493 -0.00393 0.01458 -0.00902 0.01562 -0.0125 C 0.01892 -0.02407 0.01996 -0.03773 0.02187 -0.05 C 0.02239 -0.09652 0.02256 -0.14305 0.02343 -0.18958 C 0.02361 -0.19583 0.025 -0.21458 0.025 -0.20833 C 0.025 -0.1449 0.01875 -0.0831 0.01093 -0.02083 C 0.01371 0.01158 0.01371 0.01783 0.0125 0.05834 C 0.01024 0.02269 0.00729 -0.0125 0.00468 -0.04791 C 0.00329 -0.06736 0.00364 -0.08727 8.33333E-7 -0.10625 C -0.00157 -0.13333 -0.0033 -0.27314 0.00156 -0.1875 C 0.00052 -0.11736 -0.00053 -0.04722 -0.00157 0.02292 L -0.00157 0.02292 C 0.00868 -0.03194 0.01961 -0.08518 0.03593 -0.1375 C 0.04288 -0.15949 0.04548 -0.18495 0.05625 -0.20416 C 0.05868 -0.21365 0.06006 -0.22037 0.06406 -0.22916 C 0.07569 -0.29166 0.06579 -0.15092 0.06406 -0.12291 C 0.06284 -0.06736 0.06458 -0.00023 0.05781 0.05417 C 0.05572 0.04561 0.0519 0.04121 0.04843 0.03334 C 0.04357 0.02223 0.04097 0.01111 0.03593 -4.07407E-6 C 0.03402 -0.01064 0.02951 -0.01805 0.025 -0.02708 C 0.01875 -0.03958 0.0144 -0.05162 0.00625 -0.0625 C 0.0019 -0.07685 -0.01407 -0.10185 -0.02188 -0.11458 C -0.0441 -0.15069 -0.07049 -0.17847 -0.09688 -0.20833 C -0.11285 -0.22639 -0.09966 -0.21643 -0.1125 -0.225 C -0.12657 -0.25301 -0.12223 -0.2375 -0.11875 -0.18125 C -0.11754 -0.16203 -0.11389 -0.13912 -0.10938 -0.12083 C -0.10816 -0.1074 -0.10643 -0.09213 -0.10313 -0.07916 C -0.09983 -0.06574 -0.09497 -0.05324 -0.09219 -0.03958 C -0.08698 -0.01412 -0.08455 0.01528 -0.07344 0.0375 C -0.07275 -0.00902 -0.07952 -0.07106 -0.05625 -0.1125 C -0.05296 -0.12569 -0.04532 -0.14051 -0.03438 -0.14375 C -0.03056 -0.1449 -0.02119 -0.14629 -0.01719 -0.14791 C -0.00643 -0.15208 0.00086 -0.15463 0.0125 -0.15625 C 0.01927 -0.15555 0.02604 -0.15578 0.03281 -0.15416 C 0.03506 -0.1537 0.0368 -0.15069 0.03906 -0.15 C 0.03906 -0.15 0.0625 -0.1449 0.06718 -0.14375 C 0.0868 -0.13935 0.1059 -0.13148 0.125 -0.125 C 0.1302 -0.12037 0.13454 -0.11527 0.14062 -0.1125 C 0.14166 -0.11041 0.14236 -0.1081 0.14375 -0.10625 C 0.14513 -0.10439 0.14739 -0.10416 0.14843 -0.10208 C 0.14965 -0.09977 0.14913 -0.09652 0.15 -0.09398 C 0.15069 -0.09166 0.15208 -0.08958 0.15312 -0.0875 C 0.15468 -0.07916 0.15572 -0.0706 0.15781 -0.0625 C 0.16093 -0.03379 0.16093 -0.0118 0.15937 0.01875 C 0.15937 0.01991 0.15729 0.03681 0.15625 0.03959 C 0.14774 0.06204 0.13628 0.08264 0.12656 0.10417 C 0.11805 0.12315 0.10781 0.1463 0.09062 0.15209 C 0.06736 0.14815 0.04236 0.1382 0.02187 0.12292 C 0.00989 0.11412 -0.00261 0.10394 -0.01407 0.09375 C -0.02049 0.0882 -0.02709 0.0794 -0.03438 0.075 C -0.04688 0.06736 -0.06077 0.06343 -0.07344 0.05625 C -0.08872 0.04769 -0.10053 0.03496 -0.11407 0.02292 C -0.12761 0.01088 -0.12205 0.01922 -0.13282 0.00625 C -0.13976 -0.00208 -0.14497 -0.01203 -0.15157 -0.02083 C -0.15504 -0.03217 -0.15903 -0.04398 -0.16407 -0.05416 C -0.16355 -0.07152 -0.16389 -0.08889 -0.1625 -0.10625 C -0.16233 -0.10926 -0.16025 -0.11157 -0.15938 -0.11458 C -0.15712 -0.12291 -0.15608 -0.13171 -0.15313 -0.13958 C -0.14948 -0.1493 -0.14723 -0.16018 -0.14219 -0.16875 C -0.1224 -0.20162 -0.10087 -0.22407 -0.07188 -0.23958 C -0.06945 -0.24097 -0.06789 -0.24421 -0.06563 -0.24583 C -0.05209 -0.25486 -0.03681 -0.25787 -0.02188 -0.26041 C 0.01614 -0.275 0.07326 -0.26527 0.10625 -0.26458 C 0.1243 -0.26157 0.146 -0.25671 0.1625 -0.24583 C 0.1717 -0.23958 0.17708 -0.23078 0.18593 -0.225 C 0.18697 -0.22291 0.18767 -0.22037 0.18906 -0.21875 C 0.19027 -0.21736 0.1927 -0.21828 0.19375 -0.21666 C 0.19756 -0.20972 0.19947 -0.20092 0.20312 -0.19375 C 0.20451 -0.18588 0.20729 -0.18055 0.20937 -0.17291 C 0.20989 -0.16666 0.21006 -0.16041 0.21093 -0.15416 C 0.21163 -0.14977 0.21354 -0.14606 0.21406 -0.14166 C 0.21927 -0.10486 0.21284 -0.13171 0.21718 -0.11458 C 0.21961 -0.08541 0.22204 -0.05648 0.22343 -0.02708 C 0.22187 0.01505 0.22326 0.04977 0.20312 0.08334 C 0.19965 0.09699 0.18767 0.11042 0.17812 0.11667 C 0.17135 0.11598 0.16423 0.11736 0.15781 0.11459 C 0.15538 0.11366 0.15451 0.10926 0.15312 0.10625 C 0.14913 0.09769 0.14444 0.08982 0.14062 0.08125 C 0.13454 0.0676 0.12413 0.04468 0.12031 0.02917 C 0.11892 0.02385 0.11875 0.01783 0.11718 0.0125 C 0.11111 -0.00787 0.10173 -0.02662 0.09687 -0.04791 C 0.09149 -0.07199 0.09114 -0.07083 0.08906 -0.08958 C 0.08802 -0.0993 0.08593 -0.11875 0.08593 -0.11875 C 0.08697 -0.13889 0.08715 -0.15902 0.08906 -0.17916 C 0.08975 -0.18564 0.09444 -0.19004 0.09687 -0.19583 C 0.10416 -0.21342 0.1309 -0.23611 0.14531 -0.24375 C 0.15399 -0.25532 0.14531 -0.2456 0.15937 -0.25416 C 0.16875 -0.25995 0.17777 -0.26759 0.1875 -0.27291 C 0.1993 -0.27939 0.2125 -0.28055 0.225 -0.28333 C 0.26145 -0.27639 0.29861 -0.26273 0.33125 -0.23958 C 0.34496 -0.22986 0.36006 -0.22314 0.37343 -0.2125 C 0.37864 -0.20833 0.38906 -0.2 0.38906 -0.2 C 0.39496 -0.19004 0.40329 -0.18217 0.40781 -0.17083 C 0.41371 -0.15648 0.41649 -0.14166 0.42187 -0.12708 C 0.42291 -0.11064 0.4243 -0.09884 0.42812 -0.08333 C 0.42934 -0.06435 0.43194 -0.04606 0.42343 -0.02916 C 0.42031 -0.01273 0.41093 -0.00208 0.40312 0.01042 C 0.4019 0.01227 0.40156 0.01528 0.4 0.01667 C 0.39618 0.02014 0.39166 0.02223 0.3875 0.025 C 0.38454 0.02686 0.38125 0.02778 0.37812 0.02917 C 0.37413 0.03102 0.36562 0.03334 0.36562 0.03334 C 0.36093 0.03264 0.35625 0.03241 0.35156 0.03125 C 0.34826 0.03033 0.34218 0.02709 0.34218 0.02709 C 0.33281 0.01783 0.32152 0.01343 0.3125 0.00417 C 0.30277 -0.00578 0.29444 -0.01666 0.28281 -0.02291 C 0.27447 -0.03773 0.28263 -0.02639 0.27031 -0.03541 C 0.26336 -0.04051 0.25711 -0.0493 0.25 -0.05416 C 0.23975 -0.06088 0.22899 -0.0662 0.21875 -0.07291 C 0.20763 -0.08032 0.19687 -0.09051 0.18593 -0.09791 C 0.17638 -0.10439 0.16597 -0.10879 0.15625 -0.11458 C 0.1394 -0.12453 0.12395 -0.13495 0.10625 -0.14166 C 0.09305 -0.15231 0.07725 -0.15602 0.06406 -0.16666 C 0.05416 -0.17453 0.04652 -0.1868 0.0375 -0.19583 C 0.03472 -0.19861 0.0309 -0.1993 0.02812 -0.20208 C 0.01649 -0.21296 0.00538 -0.22615 -0.00625 -0.2375 C -0.01737 -0.24838 -0.02813 -0.25995 -0.03907 -0.27083 C -0.0415 -0.27314 -0.04428 -0.27523 -0.04688 -0.27708 C -0.04896 -0.2787 -0.05122 -0.27939 -0.05313 -0.28125 C -0.06112 -0.28889 -0.05417 -0.28611 -0.0625 -0.29166 C -0.07119 -0.29745 -0.08143 -0.30208 -0.09063 -0.30625 C -0.09584 -0.29583 -0.09914 -0.28495 -0.10469 -0.275 C -0.10573 -0.27083 -0.10643 -0.26643 -0.10782 -0.2625 C -0.10851 -0.26018 -0.11025 -0.25856 -0.11094 -0.25625 C -0.1158 -0.23912 -0.10834 -0.25139 -0.11719 -0.23958 C -0.11823 -0.23541 -0.12171 -0.22106 -0.12344 -0.21666 C -0.1316 -0.19699 -0.125 -0.22152 -0.13282 -0.19583 C -0.13681 -0.18287 -0.14167 -0.16944 -0.14532 -0.15625 C -0.14896 -0.14305 -0.14931 -0.1368 -0.15469 -0.125 C -0.15678 -0.11064 -0.1606 -0.09791 -0.1625 -0.08333 C -0.16198 -0.04166 -0.16198 -4.07407E-6 -0.16094 0.04167 C -0.16077 0.04908 -0.15591 0.06621 -0.15469 0.07084 C -0.15278 0.07824 -0.15278 0.08611 -0.15157 0.09375 C -0.1481 0.11482 -0.14167 0.13889 -0.13438 0.15834 C -0.13386 0.1625 -0.13212 0.17662 -0.13125 0.18125 C -0.13039 0.18542 -0.12813 0.19375 -0.12813 0.19375 C -0.11685 0.17871 -0.11216 0.16088 -0.10625 0.14167 C -0.104 0.13426 -0.09966 0.12801 -0.09688 0.12084 C -0.08872 0.10023 -0.0816 0.07894 -0.07344 0.05834 L -0.07344 0.05834 C -0.05018 0.00348 -0.02969 -0.05277 -0.01094 -0.11041 C -0.00348 -0.13333 0.01388 -0.17245 0.01875 -0.19375 C 0.02031 -0.20069 0.02118 -0.20787 0.02343 -0.21458 C 0.02586 -0.22199 0.0302 -0.22801 0.03281 -0.23541 C 0.0427 -0.26389 0.04791 -0.29745 0.05937 -0.325 C 0.06614 -0.3412 0.07204 -0.35648 0.07812 -0.37291 C 0.08177 -0.38287 0.08645 -0.38958 0.08906 -0.4 C 0.09878 -0.36736 0.09444 -0.34236 0.09531 -0.30208 C 0.09357 -0.20625 0.09131 -0.11018 0.08593 -0.01458 C 0.08472 0.00834 0.08125 0.03125 0.07968 0.05417 C 0.07899 0.06389 0.07864 0.07361 0.07812 0.08334 C 0.0776 0.09098 0.07482 0.11343 0.07656 0.10625 C 0.07899 0.09653 0.08003 0.06806 0.08125 0.05625 C 0.08784 -0.00555 0.09444 -0.06736 0.1 -0.12916 C 0.10277 -0.15879 0.10243 -0.18078 0.10937 -0.20833 C 0.11232 -0.24861 0.11979 -0.29953 0.14531 -0.325 C 0.14791 -0.31481 0.15173 -0.30578 0.15468 -0.29583 C 0.15937 -0.27986 0.16215 -0.26365 0.16718 -0.24791 C 0.17083 -0.22407 0.17586 -0.20115 0.17812 -0.17708 C 0.18142 -0.09953 0.18593 -0.02129 0.18593 0.05625 " pathEditMode="relative" ptsTypes="fffffffffffFffffffffffffffffffffffffffff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76672"/>
            <a:ext cx="2540000" cy="57023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04248" y="162880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err="1" smtClean="0">
                <a:solidFill>
                  <a:srgbClr val="00B0F0"/>
                </a:solidFill>
              </a:rPr>
              <a:t>아뵷</a:t>
            </a:r>
            <a:endParaRPr lang="ko-KR" altLang="en-US" sz="5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owner\AppData\Local\Microsoft\Windows\Temporary Internet Files\Content.IE5\2L9AN4YS\忍者战士图片-nb178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2540000" cy="5702300"/>
          </a:xfrm>
          <a:prstGeom prst="rect">
            <a:avLst/>
          </a:prstGeom>
          <a:noFill/>
        </p:spPr>
      </p:pic>
      <p:pic>
        <p:nvPicPr>
          <p:cNvPr id="9219" name="Picture 3" descr="C:\Users\owner\AppData\Local\Microsoft\Windows\Temporary Internet Files\Content.IE5\GFF9GFL3\ninjasolo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268760"/>
            <a:ext cx="3594089" cy="472906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9632" y="141277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 smtClean="0"/>
              <a:t>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22</Words>
  <Application>Microsoft Office PowerPoint</Application>
  <PresentationFormat>화면 슬라이드 쇼(4:3)</PresentationFormat>
  <Paragraphs>16</Paragraphs>
  <Slides>25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</cp:revision>
  <dcterms:created xsi:type="dcterms:W3CDTF">2015-11-05T10:04:57Z</dcterms:created>
  <dcterms:modified xsi:type="dcterms:W3CDTF">2015-11-05T10:30:20Z</dcterms:modified>
</cp:coreProperties>
</file>