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38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64313" y="7"/>
            <a:ext cx="8977375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73877" y="2143116"/>
            <a:ext cx="8280855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51268" y="3786190"/>
            <a:ext cx="8126073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C7B9-22A5-47F6-AB45-12970C454764}" type="datetimeFigureOut">
              <a:rPr lang="ko-KR" altLang="en-US" smtClean="0"/>
              <a:t>2016-06-20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4991-DB71-42C7-9568-E1F67ECA485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1500176"/>
            <a:ext cx="89154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C7B9-22A5-47F6-AB45-12970C454764}" type="datetimeFigureOut">
              <a:rPr lang="ko-KR" altLang="en-US" smtClean="0"/>
              <a:t>2016-06-20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4991-DB71-42C7-9568-E1F67ECA4851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93617" y="1428736"/>
            <a:ext cx="8899984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8280820" y="-15949"/>
            <a:ext cx="162518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280820" y="285728"/>
            <a:ext cx="1315650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571481"/>
            <a:ext cx="7708129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C7B9-22A5-47F6-AB45-12970C454764}" type="datetimeFigureOut">
              <a:rPr lang="ko-KR" altLang="en-US" smtClean="0"/>
              <a:t>2016-06-20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4991-DB71-42C7-9568-E1F67ECA485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30953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C7B9-22A5-47F6-AB45-12970C454764}" type="datetimeFigureOut">
              <a:rPr lang="ko-KR" altLang="en-US" smtClean="0"/>
              <a:t>2016-06-20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4991-DB71-42C7-9568-E1F67ECA485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8765" y="285728"/>
            <a:ext cx="92677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10"/>
            <a:ext cx="49451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04" y="3071810"/>
            <a:ext cx="8358246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04" y="4500570"/>
            <a:ext cx="8358246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4991-DB71-42C7-9568-E1F67ECA4851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41704" y="4429132"/>
            <a:ext cx="8358246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AC4C7B9-22A5-47F6-AB45-12970C454764}" type="datetimeFigureOut">
              <a:rPr lang="ko-KR" altLang="en-US" smtClean="0"/>
              <a:t>2016-06-20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906035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851264" y="1643050"/>
            <a:ext cx="4101736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5107782" y="1643050"/>
            <a:ext cx="4101084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C7B9-22A5-47F6-AB45-12970C454764}" type="datetimeFigureOut">
              <a:rPr lang="ko-KR" altLang="en-US" smtClean="0"/>
              <a:t>2016-06-20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4991-DB71-42C7-9568-E1F67ECA485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C7B9-22A5-47F6-AB45-12970C454764}" type="datetimeFigureOut">
              <a:rPr lang="ko-KR" altLang="en-US" smtClean="0"/>
              <a:t>2016-06-20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4991-DB71-42C7-9568-E1F67ECA485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41709" y="1500174"/>
            <a:ext cx="4333906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41708" y="5429264"/>
            <a:ext cx="43388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5110010" y="1500174"/>
            <a:ext cx="4333906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5107783" y="5429264"/>
            <a:ext cx="4333905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5"/>
            <a:ext cx="30953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9598241" y="5"/>
            <a:ext cx="30953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64313" y="7"/>
            <a:ext cx="8977375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03" y="428604"/>
            <a:ext cx="8868997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C7B9-22A5-47F6-AB45-12970C454764}" type="datetimeFigureOut">
              <a:rPr lang="ko-KR" altLang="en-US" smtClean="0"/>
              <a:t>2016-06-20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4991-DB71-42C7-9568-E1F67ECA485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C7B9-22A5-47F6-AB45-12970C454764}" type="datetimeFigureOut">
              <a:rPr lang="ko-KR" altLang="en-US" smtClean="0"/>
              <a:t>2016-06-20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4991-DB71-42C7-9568-E1F67ECA485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309530" y="263808"/>
            <a:ext cx="959647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41704" y="285728"/>
            <a:ext cx="8822593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41704" y="1006231"/>
            <a:ext cx="2399126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C7B9-22A5-47F6-AB45-12970C454764}" type="datetimeFigureOut">
              <a:rPr lang="ko-KR" altLang="en-US" smtClean="0"/>
              <a:t>2016-06-20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4991-DB71-42C7-9568-E1F67ECA485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3018237" y="1000108"/>
            <a:ext cx="6346031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5"/>
            <a:ext cx="30953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906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03" y="3571876"/>
            <a:ext cx="3559994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41703" y="4714884"/>
            <a:ext cx="3559994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C7B9-22A5-47F6-AB45-12970C454764}" type="datetimeFigureOut">
              <a:rPr lang="ko-KR" altLang="en-US" smtClean="0"/>
              <a:t>2016-06-20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384550" y="6572272"/>
            <a:ext cx="31369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4991-DB71-42C7-9568-E1F67ECA485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333871" y="1071546"/>
            <a:ext cx="4566079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906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906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38383" y="274638"/>
            <a:ext cx="9258088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572272"/>
            <a:ext cx="23114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AC4C7B9-22A5-47F6-AB45-12970C454764}" type="datetimeFigureOut">
              <a:rPr lang="ko-KR" altLang="en-US" smtClean="0"/>
              <a:t>2016-06-20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572272"/>
            <a:ext cx="31369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572272"/>
            <a:ext cx="23114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1B24991-DB71-42C7-9568-E1F67ECA485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68624" y="764704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tlfgdj</a:t>
            </a:r>
            <a:endParaRPr lang="ko-KR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0</TotalTime>
  <Words>1</Words>
  <Application>Microsoft Office PowerPoint</Application>
  <PresentationFormat>A4 용지(210x297mm)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고구려 벽화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</cp:revision>
  <dcterms:created xsi:type="dcterms:W3CDTF">2016-06-20T07:57:13Z</dcterms:created>
  <dcterms:modified xsi:type="dcterms:W3CDTF">2016-06-20T07:57:53Z</dcterms:modified>
</cp:coreProperties>
</file>