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906000" cy="6858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290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0E52C-55FF-4927-8F15-E123B2E98C3F}" type="datetimeFigureOut">
              <a:rPr lang="ko-KR" altLang="en-US" smtClean="0"/>
              <a:t>2016-08-15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05971-07F7-4CF3-BEA1-EF94EC66F36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05971-07F7-4CF3-BEA1-EF94EC66F361}" type="slidenum">
              <a:rPr lang="ko-KR" altLang="en-US" smtClean="0"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BD47-556E-4A90-8C01-3FCEC77C6769}" type="datetimeFigureOut">
              <a:rPr lang="ko-KR" altLang="en-US" smtClean="0"/>
              <a:t>2016-08-15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9E93-5ED3-419A-A85E-5BFB9FA6699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BD47-556E-4A90-8C01-3FCEC77C6769}" type="datetimeFigureOut">
              <a:rPr lang="ko-KR" altLang="en-US" smtClean="0"/>
              <a:t>2016-08-15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9E93-5ED3-419A-A85E-5BFB9FA6699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BD47-556E-4A90-8C01-3FCEC77C6769}" type="datetimeFigureOut">
              <a:rPr lang="ko-KR" altLang="en-US" smtClean="0"/>
              <a:t>2016-08-15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9E93-5ED3-419A-A85E-5BFB9FA6699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BD47-556E-4A90-8C01-3FCEC77C6769}" type="datetimeFigureOut">
              <a:rPr lang="ko-KR" altLang="en-US" smtClean="0"/>
              <a:t>2016-08-15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9E93-5ED3-419A-A85E-5BFB9FA6699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BD47-556E-4A90-8C01-3FCEC77C6769}" type="datetimeFigureOut">
              <a:rPr lang="ko-KR" altLang="en-US" smtClean="0"/>
              <a:t>2016-08-15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9E93-5ED3-419A-A85E-5BFB9FA6699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BD47-556E-4A90-8C01-3FCEC77C6769}" type="datetimeFigureOut">
              <a:rPr lang="ko-KR" altLang="en-US" smtClean="0"/>
              <a:t>2016-08-15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9E93-5ED3-419A-A85E-5BFB9FA6699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BD47-556E-4A90-8C01-3FCEC77C6769}" type="datetimeFigureOut">
              <a:rPr lang="ko-KR" altLang="en-US" smtClean="0"/>
              <a:t>2016-08-15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9E93-5ED3-419A-A85E-5BFB9FA6699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BD47-556E-4A90-8C01-3FCEC77C6769}" type="datetimeFigureOut">
              <a:rPr lang="ko-KR" altLang="en-US" smtClean="0"/>
              <a:t>2016-08-15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9E93-5ED3-419A-A85E-5BFB9FA6699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BD47-556E-4A90-8C01-3FCEC77C6769}" type="datetimeFigureOut">
              <a:rPr lang="ko-KR" altLang="en-US" smtClean="0"/>
              <a:t>2016-08-15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9E93-5ED3-419A-A85E-5BFB9FA6699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BD47-556E-4A90-8C01-3FCEC77C6769}" type="datetimeFigureOut">
              <a:rPr lang="ko-KR" altLang="en-US" smtClean="0"/>
              <a:t>2016-08-15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9E93-5ED3-419A-A85E-5BFB9FA6699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BD47-556E-4A90-8C01-3FCEC77C6769}" type="datetimeFigureOut">
              <a:rPr lang="ko-KR" altLang="en-US" smtClean="0"/>
              <a:t>2016-08-15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9E93-5ED3-419A-A85E-5BFB9FA6699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8BD47-556E-4A90-8C01-3FCEC77C6769}" type="datetimeFigureOut">
              <a:rPr lang="ko-KR" altLang="en-US" smtClean="0"/>
              <a:t>2016-08-15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99E93-5ED3-419A-A85E-5BFB9FA6699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848544" y="548680"/>
            <a:ext cx="820891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ko-KR" sz="4800" b="1" i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HY견고딕" pitchFamily="18" charset="-127"/>
                <a:ea typeface="HY견고딕" pitchFamily="18" charset="-127"/>
              </a:rPr>
              <a:t>8</a:t>
            </a:r>
            <a:r>
              <a:rPr lang="ko-KR" altLang="en-US" sz="4800" b="1" i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HY견고딕" pitchFamily="18" charset="-127"/>
                <a:ea typeface="HY견고딕" pitchFamily="18" charset="-127"/>
              </a:rPr>
              <a:t>월 </a:t>
            </a:r>
            <a:r>
              <a:rPr lang="en-US" altLang="ko-KR" sz="4800" b="1" i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HY견고딕" pitchFamily="18" charset="-127"/>
                <a:ea typeface="HY견고딕" pitchFamily="18" charset="-127"/>
              </a:rPr>
              <a:t>15</a:t>
            </a:r>
            <a:r>
              <a:rPr lang="ko-KR" altLang="en-US" sz="4800" b="1" i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HY견고딕" pitchFamily="18" charset="-127"/>
                <a:ea typeface="HY견고딕" pitchFamily="18" charset="-127"/>
              </a:rPr>
              <a:t>일</a:t>
            </a:r>
            <a:endParaRPr lang="en-US" altLang="ko-KR" sz="4800" b="1" i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48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HY견고딕" pitchFamily="18" charset="-127"/>
                <a:ea typeface="HY견고딕" pitchFamily="18" charset="-127"/>
              </a:rPr>
              <a:t>광복절</a:t>
            </a:r>
            <a:endParaRPr lang="en-US" altLang="ko-KR" sz="4800" b="1" i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11266" name="Picture 2" descr="제71주년 광복절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49080"/>
            <a:ext cx="9906000" cy="2708920"/>
          </a:xfrm>
          <a:prstGeom prst="rect">
            <a:avLst/>
          </a:prstGeom>
          <a:noFill/>
        </p:spPr>
      </p:pic>
      <p:sp>
        <p:nvSpPr>
          <p:cNvPr id="8" name="직사각형 7"/>
          <p:cNvSpPr/>
          <p:nvPr/>
        </p:nvSpPr>
        <p:spPr>
          <a:xfrm>
            <a:off x="1756452" y="2649686"/>
            <a:ext cx="63930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54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오늘이 광복절 이다</a:t>
            </a:r>
            <a:r>
              <a:rPr lang="en-US" altLang="ko-KR" sz="54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.</a:t>
            </a:r>
            <a:endParaRPr lang="ko-KR" alt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모서리가 둥근 직사각형 2"/>
          <p:cNvSpPr/>
          <p:nvPr/>
        </p:nvSpPr>
        <p:spPr>
          <a:xfrm>
            <a:off x="1568624" y="0"/>
            <a:ext cx="6858000" cy="6858000"/>
          </a:xfrm>
          <a:prstGeom prst="round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  <a:ln w="22225" cap="rnd" cmpd="dbl">
            <a:solidFill>
              <a:schemeClr val="bg1"/>
            </a:solidFill>
            <a:prstDash val="dash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4338" name="Picture 2" descr="C:\Users\USER\AppData\Local\Microsoft\Windows\Temporary Internet Files\Content.IE5\KUMYAZOG\00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286250" cy="3219450"/>
          </a:xfrm>
          <a:prstGeom prst="rect">
            <a:avLst/>
          </a:prstGeom>
          <a:noFill/>
        </p:spPr>
      </p:pic>
      <p:sp>
        <p:nvSpPr>
          <p:cNvPr id="4" name="직사각형 3"/>
          <p:cNvSpPr/>
          <p:nvPr/>
        </p:nvSpPr>
        <p:spPr>
          <a:xfrm>
            <a:off x="4304928" y="3212976"/>
            <a:ext cx="5601072" cy="364502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44450" cmpd="dbl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나라를 일본한테 뺏겼을 떼 되찾은 날</a:t>
            </a:r>
            <a:endParaRPr lang="ko-KR" altLang="en-US" sz="4000" b="1" i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강M" pitchFamily="18" charset="-127"/>
              <a:ea typeface="HY강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385048" y="764704"/>
            <a:ext cx="3528392" cy="158417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광복절 이란</a:t>
            </a:r>
            <a:r>
              <a:rPr lang="en-US" altLang="ko-KR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?</a:t>
            </a:r>
            <a:endParaRPr lang="ko-KR" altLang="en-US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타원 14"/>
          <p:cNvSpPr/>
          <p:nvPr/>
        </p:nvSpPr>
        <p:spPr>
          <a:xfrm>
            <a:off x="3342839" y="2168860"/>
            <a:ext cx="2592288" cy="25202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자유형 17"/>
          <p:cNvSpPr/>
          <p:nvPr/>
        </p:nvSpPr>
        <p:spPr>
          <a:xfrm>
            <a:off x="3296816" y="3232675"/>
            <a:ext cx="2736304" cy="1492469"/>
          </a:xfrm>
          <a:custGeom>
            <a:avLst/>
            <a:gdLst>
              <a:gd name="connsiteX0" fmla="*/ 7883 w 2743200"/>
              <a:gd name="connsiteY0" fmla="*/ 331075 h 1492469"/>
              <a:gd name="connsiteX1" fmla="*/ 559677 w 2743200"/>
              <a:gd name="connsiteY1" fmla="*/ 15765 h 1492469"/>
              <a:gd name="connsiteX2" fmla="*/ 1411015 w 2743200"/>
              <a:gd name="connsiteY2" fmla="*/ 425668 h 1492469"/>
              <a:gd name="connsiteX3" fmla="*/ 2593428 w 2743200"/>
              <a:gd name="connsiteY3" fmla="*/ 110358 h 1492469"/>
              <a:gd name="connsiteX4" fmla="*/ 2309649 w 2743200"/>
              <a:gd name="connsiteY4" fmla="*/ 1072055 h 1492469"/>
              <a:gd name="connsiteX5" fmla="*/ 1505608 w 2743200"/>
              <a:gd name="connsiteY5" fmla="*/ 1466193 h 1492469"/>
              <a:gd name="connsiteX6" fmla="*/ 512380 w 2743200"/>
              <a:gd name="connsiteY6" fmla="*/ 1229710 h 1492469"/>
              <a:gd name="connsiteX7" fmla="*/ 7883 w 2743200"/>
              <a:gd name="connsiteY7" fmla="*/ 331075 h 1492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43200" h="1492469">
                <a:moveTo>
                  <a:pt x="7883" y="331075"/>
                </a:moveTo>
                <a:cubicBezTo>
                  <a:pt x="15766" y="128751"/>
                  <a:pt x="325822" y="0"/>
                  <a:pt x="559677" y="15765"/>
                </a:cubicBezTo>
                <a:cubicBezTo>
                  <a:pt x="793532" y="31531"/>
                  <a:pt x="1072057" y="409903"/>
                  <a:pt x="1411015" y="425668"/>
                </a:cubicBezTo>
                <a:cubicBezTo>
                  <a:pt x="1749973" y="441433"/>
                  <a:pt x="2443656" y="2627"/>
                  <a:pt x="2593428" y="110358"/>
                </a:cubicBezTo>
                <a:cubicBezTo>
                  <a:pt x="2743200" y="218089"/>
                  <a:pt x="2490952" y="846083"/>
                  <a:pt x="2309649" y="1072055"/>
                </a:cubicBezTo>
                <a:cubicBezTo>
                  <a:pt x="2128346" y="1298028"/>
                  <a:pt x="1805153" y="1439917"/>
                  <a:pt x="1505608" y="1466193"/>
                </a:cubicBezTo>
                <a:cubicBezTo>
                  <a:pt x="1206063" y="1492469"/>
                  <a:pt x="762001" y="1416269"/>
                  <a:pt x="512380" y="1229710"/>
                </a:cubicBezTo>
                <a:cubicBezTo>
                  <a:pt x="262759" y="1043151"/>
                  <a:pt x="0" y="533399"/>
                  <a:pt x="7883" y="331075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/>
          <p:cNvSpPr/>
          <p:nvPr/>
        </p:nvSpPr>
        <p:spPr>
          <a:xfrm rot="19272581">
            <a:off x="1758993" y="1795198"/>
            <a:ext cx="2083424" cy="29348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 rot="19272581">
            <a:off x="1423486" y="1336059"/>
            <a:ext cx="2083424" cy="29347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 rot="19272581">
            <a:off x="1053777" y="946043"/>
            <a:ext cx="2083424" cy="29348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/>
        </p:nvSpPr>
        <p:spPr>
          <a:xfrm rot="2438549">
            <a:off x="1826474" y="4763304"/>
            <a:ext cx="100811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/>
          <p:cNvSpPr/>
          <p:nvPr/>
        </p:nvSpPr>
        <p:spPr>
          <a:xfrm rot="2438549">
            <a:off x="2794556" y="5583699"/>
            <a:ext cx="100811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/>
          <p:cNvSpPr/>
          <p:nvPr/>
        </p:nvSpPr>
        <p:spPr>
          <a:xfrm rot="2422280">
            <a:off x="2026498" y="4846316"/>
            <a:ext cx="2232248" cy="2160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/>
          <p:cNvSpPr/>
          <p:nvPr/>
        </p:nvSpPr>
        <p:spPr>
          <a:xfrm rot="2422280">
            <a:off x="1378426" y="5540076"/>
            <a:ext cx="2232248" cy="2160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/>
          <p:cNvSpPr/>
          <p:nvPr/>
        </p:nvSpPr>
        <p:spPr>
          <a:xfrm rot="14195442">
            <a:off x="5494777" y="1192759"/>
            <a:ext cx="100811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 rot="14195442">
            <a:off x="6571463" y="544687"/>
            <a:ext cx="100811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직사각형 27"/>
          <p:cNvSpPr/>
          <p:nvPr/>
        </p:nvSpPr>
        <p:spPr>
          <a:xfrm rot="14265952">
            <a:off x="5761407" y="1393385"/>
            <a:ext cx="2232248" cy="2160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/>
          <p:cNvSpPr/>
          <p:nvPr/>
        </p:nvSpPr>
        <p:spPr>
          <a:xfrm rot="14195442">
            <a:off x="6214856" y="2200871"/>
            <a:ext cx="100811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직사각형 29"/>
          <p:cNvSpPr/>
          <p:nvPr/>
        </p:nvSpPr>
        <p:spPr>
          <a:xfrm rot="14195442">
            <a:off x="7219535" y="1488777"/>
            <a:ext cx="100811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직사각형 30"/>
          <p:cNvSpPr/>
          <p:nvPr/>
        </p:nvSpPr>
        <p:spPr>
          <a:xfrm rot="19317538">
            <a:off x="5786575" y="5171713"/>
            <a:ext cx="100811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직사각형 31"/>
          <p:cNvSpPr/>
          <p:nvPr/>
        </p:nvSpPr>
        <p:spPr>
          <a:xfrm rot="19197203">
            <a:off x="6706721" y="4439627"/>
            <a:ext cx="100811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직사각형 32"/>
          <p:cNvSpPr/>
          <p:nvPr/>
        </p:nvSpPr>
        <p:spPr>
          <a:xfrm rot="19317538">
            <a:off x="6146615" y="5587735"/>
            <a:ext cx="100811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/>
          <p:cNvSpPr/>
          <p:nvPr/>
        </p:nvSpPr>
        <p:spPr>
          <a:xfrm rot="19197203">
            <a:off x="7066761" y="4855649"/>
            <a:ext cx="100811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직사각형 34"/>
          <p:cNvSpPr/>
          <p:nvPr/>
        </p:nvSpPr>
        <p:spPr>
          <a:xfrm rot="19317538">
            <a:off x="6506655" y="6019782"/>
            <a:ext cx="100811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직사각형 35"/>
          <p:cNvSpPr/>
          <p:nvPr/>
        </p:nvSpPr>
        <p:spPr>
          <a:xfrm rot="19197203">
            <a:off x="7426801" y="5287696"/>
            <a:ext cx="100811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 animBg="1"/>
      <p:bldP spid="19" grpId="0" animBg="1"/>
      <p:bldP spid="20" grpId="0" animBg="1"/>
      <p:bldP spid="20" grpId="1" animBg="1"/>
      <p:bldP spid="21" grpId="0" animBg="1"/>
      <p:bldP spid="21" grpId="1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웃는 얼굴 1"/>
          <p:cNvSpPr/>
          <p:nvPr/>
        </p:nvSpPr>
        <p:spPr>
          <a:xfrm>
            <a:off x="2360712" y="404664"/>
            <a:ext cx="5328592" cy="612068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실행 단추: 시작 2">
            <a:hlinkClick r:id="" action="ppaction://hlinkshowjump?jump=firstslide" highlightClick="1"/>
          </p:cNvPr>
          <p:cNvSpPr/>
          <p:nvPr/>
        </p:nvSpPr>
        <p:spPr>
          <a:xfrm>
            <a:off x="8337376" y="764704"/>
            <a:ext cx="1152128" cy="1440160"/>
          </a:xfrm>
          <a:prstGeom prst="actionButtonBeginning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설명선 3 3"/>
          <p:cNvSpPr/>
          <p:nvPr/>
        </p:nvSpPr>
        <p:spPr>
          <a:xfrm>
            <a:off x="8265368" y="3501008"/>
            <a:ext cx="1224136" cy="1872208"/>
          </a:xfrm>
          <a:prstGeom prst="borderCallout3">
            <a:avLst>
              <a:gd name="adj1" fmla="val 59170"/>
              <a:gd name="adj2" fmla="val -5758"/>
              <a:gd name="adj3" fmla="val -129456"/>
              <a:gd name="adj4" fmla="val -70758"/>
              <a:gd name="adj5" fmla="val -52417"/>
              <a:gd name="adj6" fmla="val -10228"/>
              <a:gd name="adj7" fmla="val -67242"/>
              <a:gd name="adj8" fmla="val 17425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5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다시 해</a:t>
            </a:r>
            <a:endParaRPr lang="ko-KR" altLang="en-US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타원 4"/>
          <p:cNvSpPr/>
          <p:nvPr/>
        </p:nvSpPr>
        <p:spPr>
          <a:xfrm>
            <a:off x="4448944" y="4797152"/>
            <a:ext cx="1008112" cy="1080120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" name="이등변 삼각형 5"/>
          <p:cNvSpPr/>
          <p:nvPr/>
        </p:nvSpPr>
        <p:spPr>
          <a:xfrm rot="5400000">
            <a:off x="5529064" y="2708920"/>
            <a:ext cx="288032" cy="1872208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2576736" y="548680"/>
            <a:ext cx="4896544" cy="43204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4160912" y="0"/>
            <a:ext cx="1728192" cy="54868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21</Words>
  <Application>Microsoft Office PowerPoint</Application>
  <PresentationFormat>A4 용지(210x297mm)</PresentationFormat>
  <Paragraphs>7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6</cp:revision>
  <dcterms:created xsi:type="dcterms:W3CDTF">2016-08-15T02:33:52Z</dcterms:created>
  <dcterms:modified xsi:type="dcterms:W3CDTF">2016-08-15T03:24:45Z</dcterms:modified>
</cp:coreProperties>
</file>