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9BCC-6508-46D8-82B9-2DAC75B4D156}" type="datetimeFigureOut">
              <a:rPr lang="ko-KR" altLang="en-US" smtClean="0"/>
              <a:pPr/>
              <a:t>2015-10-28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57F7-D7CA-4CD4-9B8A-C090913CA4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8" name="Picture 4" descr="C:\Users\Owner\AppData\Local\Microsoft\Windows\Temporary Internet Files\Content.IE5\NFO5IFC4\mario_bro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자유형 6"/>
          <p:cNvSpPr/>
          <p:nvPr/>
        </p:nvSpPr>
        <p:spPr>
          <a:xfrm>
            <a:off x="2195736" y="6021288"/>
            <a:ext cx="334959" cy="144016"/>
          </a:xfrm>
          <a:custGeom>
            <a:avLst/>
            <a:gdLst>
              <a:gd name="connsiteX0" fmla="*/ 49452 w 334959"/>
              <a:gd name="connsiteY0" fmla="*/ 24441 h 486168"/>
              <a:gd name="connsiteX1" fmla="*/ 330109 w 334959"/>
              <a:gd name="connsiteY1" fmla="*/ 15388 h 486168"/>
              <a:gd name="connsiteX2" fmla="*/ 312003 w 334959"/>
              <a:gd name="connsiteY2" fmla="*/ 105923 h 486168"/>
              <a:gd name="connsiteX3" fmla="*/ 293896 w 334959"/>
              <a:gd name="connsiteY3" fmla="*/ 169297 h 486168"/>
              <a:gd name="connsiteX4" fmla="*/ 284842 w 334959"/>
              <a:gd name="connsiteY4" fmla="*/ 223618 h 486168"/>
              <a:gd name="connsiteX5" fmla="*/ 275789 w 334959"/>
              <a:gd name="connsiteY5" fmla="*/ 250778 h 486168"/>
              <a:gd name="connsiteX6" fmla="*/ 248628 w 334959"/>
              <a:gd name="connsiteY6" fmla="*/ 259832 h 486168"/>
              <a:gd name="connsiteX7" fmla="*/ 212414 w 334959"/>
              <a:gd name="connsiteY7" fmla="*/ 277938 h 486168"/>
              <a:gd name="connsiteX8" fmla="*/ 112826 w 334959"/>
              <a:gd name="connsiteY8" fmla="*/ 296045 h 486168"/>
              <a:gd name="connsiteX9" fmla="*/ 76612 w 334959"/>
              <a:gd name="connsiteY9" fmla="*/ 305099 h 486168"/>
              <a:gd name="connsiteX10" fmla="*/ 31345 w 334959"/>
              <a:gd name="connsiteY10" fmla="*/ 314152 h 486168"/>
              <a:gd name="connsiteX11" fmla="*/ 22292 w 334959"/>
              <a:gd name="connsiteY11" fmla="*/ 413740 h 486168"/>
              <a:gd name="connsiteX12" fmla="*/ 31345 w 334959"/>
              <a:gd name="connsiteY12" fmla="*/ 477115 h 486168"/>
              <a:gd name="connsiteX13" fmla="*/ 58505 w 334959"/>
              <a:gd name="connsiteY13" fmla="*/ 486168 h 486168"/>
              <a:gd name="connsiteX14" fmla="*/ 221468 w 334959"/>
              <a:gd name="connsiteY14" fmla="*/ 468061 h 486168"/>
              <a:gd name="connsiteX15" fmla="*/ 284842 w 334959"/>
              <a:gd name="connsiteY15" fmla="*/ 459008 h 48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4959" h="486168">
                <a:moveTo>
                  <a:pt x="49452" y="24441"/>
                </a:moveTo>
                <a:cubicBezTo>
                  <a:pt x="143004" y="21423"/>
                  <a:pt x="237782" y="0"/>
                  <a:pt x="330109" y="15388"/>
                </a:cubicBezTo>
                <a:cubicBezTo>
                  <a:pt x="334959" y="16196"/>
                  <a:pt x="314697" y="96492"/>
                  <a:pt x="312003" y="105923"/>
                </a:cubicBezTo>
                <a:cubicBezTo>
                  <a:pt x="300494" y="146206"/>
                  <a:pt x="303334" y="122106"/>
                  <a:pt x="293896" y="169297"/>
                </a:cubicBezTo>
                <a:cubicBezTo>
                  <a:pt x="290296" y="187297"/>
                  <a:pt x="288824" y="205698"/>
                  <a:pt x="284842" y="223618"/>
                </a:cubicBezTo>
                <a:cubicBezTo>
                  <a:pt x="282772" y="232934"/>
                  <a:pt x="282537" y="244030"/>
                  <a:pt x="275789" y="250778"/>
                </a:cubicBezTo>
                <a:cubicBezTo>
                  <a:pt x="269041" y="257526"/>
                  <a:pt x="257400" y="256073"/>
                  <a:pt x="248628" y="259832"/>
                </a:cubicBezTo>
                <a:cubicBezTo>
                  <a:pt x="236223" y="265148"/>
                  <a:pt x="225217" y="273670"/>
                  <a:pt x="212414" y="277938"/>
                </a:cubicBezTo>
                <a:cubicBezTo>
                  <a:pt x="197838" y="282796"/>
                  <a:pt x="124239" y="293762"/>
                  <a:pt x="112826" y="296045"/>
                </a:cubicBezTo>
                <a:cubicBezTo>
                  <a:pt x="100625" y="298485"/>
                  <a:pt x="88759" y="302400"/>
                  <a:pt x="76612" y="305099"/>
                </a:cubicBezTo>
                <a:cubicBezTo>
                  <a:pt x="61591" y="308437"/>
                  <a:pt x="46434" y="311134"/>
                  <a:pt x="31345" y="314152"/>
                </a:cubicBezTo>
                <a:cubicBezTo>
                  <a:pt x="0" y="361170"/>
                  <a:pt x="11311" y="331382"/>
                  <a:pt x="22292" y="413740"/>
                </a:cubicBezTo>
                <a:cubicBezTo>
                  <a:pt x="25112" y="434892"/>
                  <a:pt x="21802" y="458028"/>
                  <a:pt x="31345" y="477115"/>
                </a:cubicBezTo>
                <a:cubicBezTo>
                  <a:pt x="35613" y="485651"/>
                  <a:pt x="49452" y="483150"/>
                  <a:pt x="58505" y="486168"/>
                </a:cubicBezTo>
                <a:lnTo>
                  <a:pt x="221468" y="468061"/>
                </a:lnTo>
                <a:cubicBezTo>
                  <a:pt x="242655" y="465519"/>
                  <a:pt x="284842" y="459008"/>
                  <a:pt x="284842" y="4590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547664" y="551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131840" y="551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860032" y="551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 flipH="1" flipV="1">
            <a:off x="6588224" y="5589240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성</a:t>
            </a:r>
            <a:r>
              <a:rPr lang="en-US" altLang="ko-KR" dirty="0" smtClean="0"/>
              <a:t>…………………………</a:t>
            </a:r>
            <a:r>
              <a:rPr lang="ko-KR" altLang="en-US" dirty="0" smtClean="0"/>
              <a:t>공</a:t>
            </a:r>
            <a:r>
              <a:rPr lang="en-US" altLang="ko-KR" dirty="0" smtClean="0"/>
              <a:t>????!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보오오오오오오쓰으으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C:\Users\Owner\AppData\Local\Microsoft\Windows\Temporary Internet Files\Content.IE5\GI0RWQ7F\Fire_Princess_Peach_Artwork_(alt)_-_Super_Mario_3D_Worl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743" y="1844824"/>
            <a:ext cx="6386513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13333x35=  133+45=   9x7=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하하하</a:t>
            </a:r>
            <a:r>
              <a:rPr lang="en-US" altLang="ko-KR" dirty="0" smtClean="0"/>
              <a:t>!!!!!</a:t>
            </a:r>
            <a:endParaRPr lang="ko-KR" altLang="en-US" dirty="0"/>
          </a:p>
        </p:txBody>
      </p:sp>
      <p:pic>
        <p:nvPicPr>
          <p:cNvPr id="2050" name="Picture 2" descr="C:\Users\Owner\AppData\Local\Microsoft\Windows\Temporary Internet Files\Content.IE5\GI0RWQ7F\Fire_Princess_Peach_Artwork_(alt)_-_Super_Mario_3D_Worl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6386513" cy="3429000"/>
          </a:xfrm>
          <a:prstGeom prst="rect">
            <a:avLst/>
          </a:prstGeom>
          <a:noFill/>
        </p:spPr>
      </p:pic>
      <p:sp>
        <p:nvSpPr>
          <p:cNvPr id="5" name="자유형 4"/>
          <p:cNvSpPr/>
          <p:nvPr/>
        </p:nvSpPr>
        <p:spPr>
          <a:xfrm>
            <a:off x="251520" y="1700808"/>
            <a:ext cx="5323437" cy="1776312"/>
          </a:xfrm>
          <a:custGeom>
            <a:avLst/>
            <a:gdLst>
              <a:gd name="connsiteX0" fmla="*/ 5323437 w 5323437"/>
              <a:gd name="connsiteY0" fmla="*/ 0 h 1776312"/>
              <a:gd name="connsiteX1" fmla="*/ 5260063 w 5323437"/>
              <a:gd name="connsiteY1" fmla="*/ 199176 h 1776312"/>
              <a:gd name="connsiteX2" fmla="*/ 5241956 w 5323437"/>
              <a:gd name="connsiteY2" fmla="*/ 244444 h 1776312"/>
              <a:gd name="connsiteX3" fmla="*/ 5232903 w 5323437"/>
              <a:gd name="connsiteY3" fmla="*/ 271604 h 1776312"/>
              <a:gd name="connsiteX4" fmla="*/ 5241956 w 5323437"/>
              <a:gd name="connsiteY4" fmla="*/ 443620 h 1776312"/>
              <a:gd name="connsiteX5" fmla="*/ 5260063 w 5323437"/>
              <a:gd name="connsiteY5" fmla="*/ 479834 h 1776312"/>
              <a:gd name="connsiteX6" fmla="*/ 5278170 w 5323437"/>
              <a:gd name="connsiteY6" fmla="*/ 552262 h 1776312"/>
              <a:gd name="connsiteX7" fmla="*/ 5251010 w 5323437"/>
              <a:gd name="connsiteY7" fmla="*/ 679010 h 1776312"/>
              <a:gd name="connsiteX8" fmla="*/ 5241956 w 5323437"/>
              <a:gd name="connsiteY8" fmla="*/ 742384 h 1776312"/>
              <a:gd name="connsiteX9" fmla="*/ 5214796 w 5323437"/>
              <a:gd name="connsiteY9" fmla="*/ 805759 h 1776312"/>
              <a:gd name="connsiteX10" fmla="*/ 5205742 w 5323437"/>
              <a:gd name="connsiteY10" fmla="*/ 851026 h 1776312"/>
              <a:gd name="connsiteX11" fmla="*/ 5187635 w 5323437"/>
              <a:gd name="connsiteY11" fmla="*/ 878186 h 1776312"/>
              <a:gd name="connsiteX12" fmla="*/ 5169528 w 5323437"/>
              <a:gd name="connsiteY12" fmla="*/ 914400 h 1776312"/>
              <a:gd name="connsiteX13" fmla="*/ 5151422 w 5323437"/>
              <a:gd name="connsiteY13" fmla="*/ 977774 h 1776312"/>
              <a:gd name="connsiteX14" fmla="*/ 5133315 w 5323437"/>
              <a:gd name="connsiteY14" fmla="*/ 1013988 h 1776312"/>
              <a:gd name="connsiteX15" fmla="*/ 5142368 w 5323437"/>
              <a:gd name="connsiteY15" fmla="*/ 1086416 h 1776312"/>
              <a:gd name="connsiteX16" fmla="*/ 5088047 w 5323437"/>
              <a:gd name="connsiteY16" fmla="*/ 1113576 h 1776312"/>
              <a:gd name="connsiteX17" fmla="*/ 4870764 w 5323437"/>
              <a:gd name="connsiteY17" fmla="*/ 1013988 h 1776312"/>
              <a:gd name="connsiteX18" fmla="*/ 4716855 w 5323437"/>
              <a:gd name="connsiteY18" fmla="*/ 968721 h 1776312"/>
              <a:gd name="connsiteX19" fmla="*/ 4689695 w 5323437"/>
              <a:gd name="connsiteY19" fmla="*/ 959668 h 1776312"/>
              <a:gd name="connsiteX20" fmla="*/ 4662534 w 5323437"/>
              <a:gd name="connsiteY20" fmla="*/ 968721 h 1776312"/>
              <a:gd name="connsiteX21" fmla="*/ 4617267 w 5323437"/>
              <a:gd name="connsiteY21" fmla="*/ 986828 h 1776312"/>
              <a:gd name="connsiteX22" fmla="*/ 4581053 w 5323437"/>
              <a:gd name="connsiteY22" fmla="*/ 995881 h 1776312"/>
              <a:gd name="connsiteX23" fmla="*/ 4481465 w 5323437"/>
              <a:gd name="connsiteY23" fmla="*/ 986828 h 1776312"/>
              <a:gd name="connsiteX24" fmla="*/ 4354717 w 5323437"/>
              <a:gd name="connsiteY24" fmla="*/ 959668 h 1776312"/>
              <a:gd name="connsiteX25" fmla="*/ 4255128 w 5323437"/>
              <a:gd name="connsiteY25" fmla="*/ 950614 h 1776312"/>
              <a:gd name="connsiteX26" fmla="*/ 4146487 w 5323437"/>
              <a:gd name="connsiteY26" fmla="*/ 923454 h 1776312"/>
              <a:gd name="connsiteX27" fmla="*/ 4101220 w 5323437"/>
              <a:gd name="connsiteY27" fmla="*/ 914400 h 1776312"/>
              <a:gd name="connsiteX28" fmla="*/ 4019738 w 5323437"/>
              <a:gd name="connsiteY28" fmla="*/ 923454 h 1776312"/>
              <a:gd name="connsiteX29" fmla="*/ 3992578 w 5323437"/>
              <a:gd name="connsiteY29" fmla="*/ 932507 h 1776312"/>
              <a:gd name="connsiteX30" fmla="*/ 3956364 w 5323437"/>
              <a:gd name="connsiteY30" fmla="*/ 950614 h 1776312"/>
              <a:gd name="connsiteX31" fmla="*/ 3829616 w 5323437"/>
              <a:gd name="connsiteY31" fmla="*/ 968721 h 1776312"/>
              <a:gd name="connsiteX32" fmla="*/ 3802455 w 5323437"/>
              <a:gd name="connsiteY32" fmla="*/ 986828 h 1776312"/>
              <a:gd name="connsiteX33" fmla="*/ 3784348 w 5323437"/>
              <a:gd name="connsiteY33" fmla="*/ 1013988 h 1776312"/>
              <a:gd name="connsiteX34" fmla="*/ 3757188 w 5323437"/>
              <a:gd name="connsiteY34" fmla="*/ 1041149 h 1776312"/>
              <a:gd name="connsiteX35" fmla="*/ 3739081 w 5323437"/>
              <a:gd name="connsiteY35" fmla="*/ 1131683 h 1776312"/>
              <a:gd name="connsiteX36" fmla="*/ 3730027 w 5323437"/>
              <a:gd name="connsiteY36" fmla="*/ 1176951 h 1776312"/>
              <a:gd name="connsiteX37" fmla="*/ 3739081 w 5323437"/>
              <a:gd name="connsiteY37" fmla="*/ 1285592 h 1776312"/>
              <a:gd name="connsiteX38" fmla="*/ 3748134 w 5323437"/>
              <a:gd name="connsiteY38" fmla="*/ 1312753 h 1776312"/>
              <a:gd name="connsiteX39" fmla="*/ 3766241 w 5323437"/>
              <a:gd name="connsiteY39" fmla="*/ 1376127 h 1776312"/>
              <a:gd name="connsiteX40" fmla="*/ 3775295 w 5323437"/>
              <a:gd name="connsiteY40" fmla="*/ 1430448 h 1776312"/>
              <a:gd name="connsiteX41" fmla="*/ 3766241 w 5323437"/>
              <a:gd name="connsiteY41" fmla="*/ 1620571 h 1776312"/>
              <a:gd name="connsiteX42" fmla="*/ 3757188 w 5323437"/>
              <a:gd name="connsiteY42" fmla="*/ 1647731 h 1776312"/>
              <a:gd name="connsiteX43" fmla="*/ 3693814 w 5323437"/>
              <a:gd name="connsiteY43" fmla="*/ 1711105 h 1776312"/>
              <a:gd name="connsiteX44" fmla="*/ 3603279 w 5323437"/>
              <a:gd name="connsiteY44" fmla="*/ 1774479 h 1776312"/>
              <a:gd name="connsiteX45" fmla="*/ 3585172 w 5323437"/>
              <a:gd name="connsiteY45" fmla="*/ 1720159 h 1776312"/>
              <a:gd name="connsiteX46" fmla="*/ 3603279 w 5323437"/>
              <a:gd name="connsiteY46" fmla="*/ 1611517 h 1776312"/>
              <a:gd name="connsiteX47" fmla="*/ 3621386 w 5323437"/>
              <a:gd name="connsiteY47" fmla="*/ 1548143 h 1776312"/>
              <a:gd name="connsiteX48" fmla="*/ 3639493 w 5323437"/>
              <a:gd name="connsiteY48" fmla="*/ 1502875 h 1776312"/>
              <a:gd name="connsiteX49" fmla="*/ 3657600 w 5323437"/>
              <a:gd name="connsiteY49" fmla="*/ 1475715 h 1776312"/>
              <a:gd name="connsiteX50" fmla="*/ 3675707 w 5323437"/>
              <a:gd name="connsiteY50" fmla="*/ 1430448 h 1776312"/>
              <a:gd name="connsiteX51" fmla="*/ 3693814 w 5323437"/>
              <a:gd name="connsiteY51" fmla="*/ 1394234 h 1776312"/>
              <a:gd name="connsiteX52" fmla="*/ 3711921 w 5323437"/>
              <a:gd name="connsiteY52" fmla="*/ 1294646 h 1776312"/>
              <a:gd name="connsiteX53" fmla="*/ 3730027 w 5323437"/>
              <a:gd name="connsiteY53" fmla="*/ 1249378 h 1776312"/>
              <a:gd name="connsiteX54" fmla="*/ 3720974 w 5323437"/>
              <a:gd name="connsiteY54" fmla="*/ 1213165 h 1776312"/>
              <a:gd name="connsiteX55" fmla="*/ 3693814 w 5323437"/>
              <a:gd name="connsiteY55" fmla="*/ 1231272 h 1776312"/>
              <a:gd name="connsiteX56" fmla="*/ 3657600 w 5323437"/>
              <a:gd name="connsiteY56" fmla="*/ 1285592 h 1776312"/>
              <a:gd name="connsiteX57" fmla="*/ 3639493 w 5323437"/>
              <a:gd name="connsiteY57" fmla="*/ 1376127 h 1776312"/>
              <a:gd name="connsiteX58" fmla="*/ 3630439 w 5323437"/>
              <a:gd name="connsiteY58" fmla="*/ 1566250 h 1776312"/>
              <a:gd name="connsiteX59" fmla="*/ 3621386 w 5323437"/>
              <a:gd name="connsiteY59" fmla="*/ 1593410 h 1776312"/>
              <a:gd name="connsiteX60" fmla="*/ 3603279 w 5323437"/>
              <a:gd name="connsiteY60" fmla="*/ 1638677 h 1776312"/>
              <a:gd name="connsiteX61" fmla="*/ 3558012 w 5323437"/>
              <a:gd name="connsiteY61" fmla="*/ 1702052 h 1776312"/>
              <a:gd name="connsiteX62" fmla="*/ 3567065 w 5323437"/>
              <a:gd name="connsiteY62" fmla="*/ 1656784 h 1776312"/>
              <a:gd name="connsiteX63" fmla="*/ 3548958 w 5323437"/>
              <a:gd name="connsiteY63" fmla="*/ 1267485 h 1776312"/>
              <a:gd name="connsiteX64" fmla="*/ 3539905 w 5323437"/>
              <a:gd name="connsiteY64" fmla="*/ 1213165 h 1776312"/>
              <a:gd name="connsiteX65" fmla="*/ 3521798 w 5323437"/>
              <a:gd name="connsiteY65" fmla="*/ 1149790 h 1776312"/>
              <a:gd name="connsiteX66" fmla="*/ 3512744 w 5323437"/>
              <a:gd name="connsiteY66" fmla="*/ 1086416 h 1776312"/>
              <a:gd name="connsiteX67" fmla="*/ 3494637 w 5323437"/>
              <a:gd name="connsiteY67" fmla="*/ 1032095 h 1776312"/>
              <a:gd name="connsiteX68" fmla="*/ 3485584 w 5323437"/>
              <a:gd name="connsiteY68" fmla="*/ 1004935 h 1776312"/>
              <a:gd name="connsiteX69" fmla="*/ 3268301 w 5323437"/>
              <a:gd name="connsiteY69" fmla="*/ 1013988 h 1776312"/>
              <a:gd name="connsiteX70" fmla="*/ 3032911 w 5323437"/>
              <a:gd name="connsiteY70" fmla="*/ 986828 h 1776312"/>
              <a:gd name="connsiteX71" fmla="*/ 2987643 w 5323437"/>
              <a:gd name="connsiteY71" fmla="*/ 977774 h 1776312"/>
              <a:gd name="connsiteX72" fmla="*/ 2390115 w 5323437"/>
              <a:gd name="connsiteY72" fmla="*/ 968721 h 1776312"/>
              <a:gd name="connsiteX73" fmla="*/ 2091350 w 5323437"/>
              <a:gd name="connsiteY73" fmla="*/ 950614 h 1776312"/>
              <a:gd name="connsiteX74" fmla="*/ 2046083 w 5323437"/>
              <a:gd name="connsiteY74" fmla="*/ 941561 h 1776312"/>
              <a:gd name="connsiteX75" fmla="*/ 1865014 w 5323437"/>
              <a:gd name="connsiteY75" fmla="*/ 932507 h 1776312"/>
              <a:gd name="connsiteX76" fmla="*/ 1602463 w 5323437"/>
              <a:gd name="connsiteY76" fmla="*/ 941561 h 1776312"/>
              <a:gd name="connsiteX77" fmla="*/ 1511928 w 5323437"/>
              <a:gd name="connsiteY77" fmla="*/ 968721 h 1776312"/>
              <a:gd name="connsiteX78" fmla="*/ 1475715 w 5323437"/>
              <a:gd name="connsiteY78" fmla="*/ 986828 h 1776312"/>
              <a:gd name="connsiteX79" fmla="*/ 1385180 w 5323437"/>
              <a:gd name="connsiteY79" fmla="*/ 1004935 h 1776312"/>
              <a:gd name="connsiteX80" fmla="*/ 1330859 w 5323437"/>
              <a:gd name="connsiteY80" fmla="*/ 1023042 h 1776312"/>
              <a:gd name="connsiteX81" fmla="*/ 1267485 w 5323437"/>
              <a:gd name="connsiteY81" fmla="*/ 1041149 h 1776312"/>
              <a:gd name="connsiteX82" fmla="*/ 1222218 w 5323437"/>
              <a:gd name="connsiteY82" fmla="*/ 1059256 h 1776312"/>
              <a:gd name="connsiteX83" fmla="*/ 1176950 w 5323437"/>
              <a:gd name="connsiteY83" fmla="*/ 1068309 h 1776312"/>
              <a:gd name="connsiteX84" fmla="*/ 1140736 w 5323437"/>
              <a:gd name="connsiteY84" fmla="*/ 1077363 h 1776312"/>
              <a:gd name="connsiteX85" fmla="*/ 787651 w 5323437"/>
              <a:gd name="connsiteY85" fmla="*/ 1068309 h 1776312"/>
              <a:gd name="connsiteX86" fmla="*/ 706170 w 5323437"/>
              <a:gd name="connsiteY86" fmla="*/ 1050202 h 1776312"/>
              <a:gd name="connsiteX87" fmla="*/ 651849 w 5323437"/>
              <a:gd name="connsiteY87" fmla="*/ 1032095 h 1776312"/>
              <a:gd name="connsiteX88" fmla="*/ 199176 w 5323437"/>
              <a:gd name="connsiteY88" fmla="*/ 1013988 h 1776312"/>
              <a:gd name="connsiteX89" fmla="*/ 135802 w 5323437"/>
              <a:gd name="connsiteY89" fmla="*/ 995881 h 1776312"/>
              <a:gd name="connsiteX90" fmla="*/ 18107 w 5323437"/>
              <a:gd name="connsiteY90" fmla="*/ 1004935 h 1776312"/>
              <a:gd name="connsiteX91" fmla="*/ 0 w 5323437"/>
              <a:gd name="connsiteY91" fmla="*/ 1013988 h 177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323437" h="1776312">
                <a:moveTo>
                  <a:pt x="5323437" y="0"/>
                </a:moveTo>
                <a:cubicBezTo>
                  <a:pt x="5270744" y="79041"/>
                  <a:pt x="5317351" y="2761"/>
                  <a:pt x="5260063" y="199176"/>
                </a:cubicBezTo>
                <a:cubicBezTo>
                  <a:pt x="5255513" y="214778"/>
                  <a:pt x="5247662" y="229227"/>
                  <a:pt x="5241956" y="244444"/>
                </a:cubicBezTo>
                <a:cubicBezTo>
                  <a:pt x="5238605" y="253379"/>
                  <a:pt x="5235921" y="262551"/>
                  <a:pt x="5232903" y="271604"/>
                </a:cubicBezTo>
                <a:cubicBezTo>
                  <a:pt x="5235921" y="328943"/>
                  <a:pt x="5234530" y="386684"/>
                  <a:pt x="5241956" y="443620"/>
                </a:cubicBezTo>
                <a:cubicBezTo>
                  <a:pt x="5243702" y="457003"/>
                  <a:pt x="5254746" y="467429"/>
                  <a:pt x="5260063" y="479834"/>
                </a:cubicBezTo>
                <a:cubicBezTo>
                  <a:pt x="5270505" y="504197"/>
                  <a:pt x="5272855" y="525685"/>
                  <a:pt x="5278170" y="552262"/>
                </a:cubicBezTo>
                <a:cubicBezTo>
                  <a:pt x="5269117" y="594511"/>
                  <a:pt x="5259095" y="636565"/>
                  <a:pt x="5251010" y="679010"/>
                </a:cubicBezTo>
                <a:cubicBezTo>
                  <a:pt x="5247017" y="699972"/>
                  <a:pt x="5247818" y="721866"/>
                  <a:pt x="5241956" y="742384"/>
                </a:cubicBezTo>
                <a:cubicBezTo>
                  <a:pt x="5235642" y="764483"/>
                  <a:pt x="5223849" y="784634"/>
                  <a:pt x="5214796" y="805759"/>
                </a:cubicBezTo>
                <a:cubicBezTo>
                  <a:pt x="5211778" y="820848"/>
                  <a:pt x="5211145" y="836618"/>
                  <a:pt x="5205742" y="851026"/>
                </a:cubicBezTo>
                <a:cubicBezTo>
                  <a:pt x="5201921" y="861214"/>
                  <a:pt x="5193033" y="868739"/>
                  <a:pt x="5187635" y="878186"/>
                </a:cubicBezTo>
                <a:cubicBezTo>
                  <a:pt x="5180939" y="889904"/>
                  <a:pt x="5175564" y="902329"/>
                  <a:pt x="5169528" y="914400"/>
                </a:cubicBezTo>
                <a:cubicBezTo>
                  <a:pt x="5164934" y="932776"/>
                  <a:pt x="5159215" y="959591"/>
                  <a:pt x="5151422" y="977774"/>
                </a:cubicBezTo>
                <a:cubicBezTo>
                  <a:pt x="5146106" y="990179"/>
                  <a:pt x="5139351" y="1001917"/>
                  <a:pt x="5133315" y="1013988"/>
                </a:cubicBezTo>
                <a:cubicBezTo>
                  <a:pt x="5136333" y="1038131"/>
                  <a:pt x="5152436" y="1064266"/>
                  <a:pt x="5142368" y="1086416"/>
                </a:cubicBezTo>
                <a:cubicBezTo>
                  <a:pt x="5133991" y="1104846"/>
                  <a:pt x="5108167" y="1115812"/>
                  <a:pt x="5088047" y="1113576"/>
                </a:cubicBezTo>
                <a:cubicBezTo>
                  <a:pt x="5045713" y="1108872"/>
                  <a:pt x="4907493" y="1027920"/>
                  <a:pt x="4870764" y="1013988"/>
                </a:cubicBezTo>
                <a:cubicBezTo>
                  <a:pt x="4820764" y="995023"/>
                  <a:pt x="4767587" y="985631"/>
                  <a:pt x="4716855" y="968721"/>
                </a:cubicBezTo>
                <a:lnTo>
                  <a:pt x="4689695" y="959668"/>
                </a:lnTo>
                <a:cubicBezTo>
                  <a:pt x="4680641" y="962686"/>
                  <a:pt x="4671470" y="965370"/>
                  <a:pt x="4662534" y="968721"/>
                </a:cubicBezTo>
                <a:cubicBezTo>
                  <a:pt x="4647317" y="974427"/>
                  <a:pt x="4632684" y="981689"/>
                  <a:pt x="4617267" y="986828"/>
                </a:cubicBezTo>
                <a:cubicBezTo>
                  <a:pt x="4605463" y="990763"/>
                  <a:pt x="4593124" y="992863"/>
                  <a:pt x="4581053" y="995881"/>
                </a:cubicBezTo>
                <a:cubicBezTo>
                  <a:pt x="4547857" y="992863"/>
                  <a:pt x="4514570" y="990723"/>
                  <a:pt x="4481465" y="986828"/>
                </a:cubicBezTo>
                <a:cubicBezTo>
                  <a:pt x="4346354" y="970933"/>
                  <a:pt x="4521199" y="985954"/>
                  <a:pt x="4354717" y="959668"/>
                </a:cubicBezTo>
                <a:cubicBezTo>
                  <a:pt x="4321792" y="954469"/>
                  <a:pt x="4288324" y="953632"/>
                  <a:pt x="4255128" y="950614"/>
                </a:cubicBezTo>
                <a:lnTo>
                  <a:pt x="4146487" y="923454"/>
                </a:lnTo>
                <a:cubicBezTo>
                  <a:pt x="4131508" y="919930"/>
                  <a:pt x="4116608" y="914400"/>
                  <a:pt x="4101220" y="914400"/>
                </a:cubicBezTo>
                <a:cubicBezTo>
                  <a:pt x="4073892" y="914400"/>
                  <a:pt x="4046899" y="920436"/>
                  <a:pt x="4019738" y="923454"/>
                </a:cubicBezTo>
                <a:cubicBezTo>
                  <a:pt x="4010685" y="926472"/>
                  <a:pt x="4001349" y="928748"/>
                  <a:pt x="3992578" y="932507"/>
                </a:cubicBezTo>
                <a:cubicBezTo>
                  <a:pt x="3980173" y="937823"/>
                  <a:pt x="3969168" y="946346"/>
                  <a:pt x="3956364" y="950614"/>
                </a:cubicBezTo>
                <a:cubicBezTo>
                  <a:pt x="3927534" y="960224"/>
                  <a:pt x="3849611" y="966499"/>
                  <a:pt x="3829616" y="968721"/>
                </a:cubicBezTo>
                <a:cubicBezTo>
                  <a:pt x="3820562" y="974757"/>
                  <a:pt x="3810149" y="979134"/>
                  <a:pt x="3802455" y="986828"/>
                </a:cubicBezTo>
                <a:cubicBezTo>
                  <a:pt x="3794761" y="994522"/>
                  <a:pt x="3791314" y="1005629"/>
                  <a:pt x="3784348" y="1013988"/>
                </a:cubicBezTo>
                <a:cubicBezTo>
                  <a:pt x="3776151" y="1023824"/>
                  <a:pt x="3766241" y="1032095"/>
                  <a:pt x="3757188" y="1041149"/>
                </a:cubicBezTo>
                <a:lnTo>
                  <a:pt x="3739081" y="1131683"/>
                </a:lnTo>
                <a:lnTo>
                  <a:pt x="3730027" y="1176951"/>
                </a:lnTo>
                <a:cubicBezTo>
                  <a:pt x="3733045" y="1213165"/>
                  <a:pt x="3734278" y="1249572"/>
                  <a:pt x="3739081" y="1285592"/>
                </a:cubicBezTo>
                <a:cubicBezTo>
                  <a:pt x="3740342" y="1295052"/>
                  <a:pt x="3745392" y="1303612"/>
                  <a:pt x="3748134" y="1312753"/>
                </a:cubicBezTo>
                <a:cubicBezTo>
                  <a:pt x="3754447" y="1333796"/>
                  <a:pt x="3761301" y="1354720"/>
                  <a:pt x="3766241" y="1376127"/>
                </a:cubicBezTo>
                <a:cubicBezTo>
                  <a:pt x="3770369" y="1394014"/>
                  <a:pt x="3772277" y="1412341"/>
                  <a:pt x="3775295" y="1430448"/>
                </a:cubicBezTo>
                <a:cubicBezTo>
                  <a:pt x="3772277" y="1493822"/>
                  <a:pt x="3771510" y="1557344"/>
                  <a:pt x="3766241" y="1620571"/>
                </a:cubicBezTo>
                <a:cubicBezTo>
                  <a:pt x="3765448" y="1630081"/>
                  <a:pt x="3763149" y="1640279"/>
                  <a:pt x="3757188" y="1647731"/>
                </a:cubicBezTo>
                <a:cubicBezTo>
                  <a:pt x="3738525" y="1671059"/>
                  <a:pt x="3716875" y="1692113"/>
                  <a:pt x="3693814" y="1711105"/>
                </a:cubicBezTo>
                <a:cubicBezTo>
                  <a:pt x="3665378" y="1734523"/>
                  <a:pt x="3603279" y="1774479"/>
                  <a:pt x="3603279" y="1774479"/>
                </a:cubicBezTo>
                <a:cubicBezTo>
                  <a:pt x="3597243" y="1756372"/>
                  <a:pt x="3585172" y="1739245"/>
                  <a:pt x="3585172" y="1720159"/>
                </a:cubicBezTo>
                <a:cubicBezTo>
                  <a:pt x="3585172" y="1683445"/>
                  <a:pt x="3596513" y="1647602"/>
                  <a:pt x="3603279" y="1611517"/>
                </a:cubicBezTo>
                <a:cubicBezTo>
                  <a:pt x="3606848" y="1592483"/>
                  <a:pt x="3614378" y="1566830"/>
                  <a:pt x="3621386" y="1548143"/>
                </a:cubicBezTo>
                <a:cubicBezTo>
                  <a:pt x="3627092" y="1532926"/>
                  <a:pt x="3632225" y="1517411"/>
                  <a:pt x="3639493" y="1502875"/>
                </a:cubicBezTo>
                <a:cubicBezTo>
                  <a:pt x="3644359" y="1493143"/>
                  <a:pt x="3652734" y="1485447"/>
                  <a:pt x="3657600" y="1475715"/>
                </a:cubicBezTo>
                <a:cubicBezTo>
                  <a:pt x="3664868" y="1461179"/>
                  <a:pt x="3669107" y="1445299"/>
                  <a:pt x="3675707" y="1430448"/>
                </a:cubicBezTo>
                <a:cubicBezTo>
                  <a:pt x="3681188" y="1418115"/>
                  <a:pt x="3687778" y="1406305"/>
                  <a:pt x="3693814" y="1394234"/>
                </a:cubicBezTo>
                <a:cubicBezTo>
                  <a:pt x="3695965" y="1381328"/>
                  <a:pt x="3707173" y="1310473"/>
                  <a:pt x="3711921" y="1294646"/>
                </a:cubicBezTo>
                <a:cubicBezTo>
                  <a:pt x="3716591" y="1279080"/>
                  <a:pt x="3723992" y="1264467"/>
                  <a:pt x="3730027" y="1249378"/>
                </a:cubicBezTo>
                <a:cubicBezTo>
                  <a:pt x="3727009" y="1237307"/>
                  <a:pt x="3732103" y="1218729"/>
                  <a:pt x="3720974" y="1213165"/>
                </a:cubicBezTo>
                <a:cubicBezTo>
                  <a:pt x="3711242" y="1208299"/>
                  <a:pt x="3700979" y="1223083"/>
                  <a:pt x="3693814" y="1231272"/>
                </a:cubicBezTo>
                <a:cubicBezTo>
                  <a:pt x="3679484" y="1247649"/>
                  <a:pt x="3657600" y="1285592"/>
                  <a:pt x="3657600" y="1285592"/>
                </a:cubicBezTo>
                <a:cubicBezTo>
                  <a:pt x="3650032" y="1315861"/>
                  <a:pt x="3641830" y="1344576"/>
                  <a:pt x="3639493" y="1376127"/>
                </a:cubicBezTo>
                <a:cubicBezTo>
                  <a:pt x="3634806" y="1439400"/>
                  <a:pt x="3635708" y="1503023"/>
                  <a:pt x="3630439" y="1566250"/>
                </a:cubicBezTo>
                <a:cubicBezTo>
                  <a:pt x="3629646" y="1575760"/>
                  <a:pt x="3624737" y="1584475"/>
                  <a:pt x="3621386" y="1593410"/>
                </a:cubicBezTo>
                <a:cubicBezTo>
                  <a:pt x="3615680" y="1608627"/>
                  <a:pt x="3610547" y="1624141"/>
                  <a:pt x="3603279" y="1638677"/>
                </a:cubicBezTo>
                <a:cubicBezTo>
                  <a:pt x="3596659" y="1651916"/>
                  <a:pt x="3564164" y="1693849"/>
                  <a:pt x="3558012" y="1702052"/>
                </a:cubicBezTo>
                <a:cubicBezTo>
                  <a:pt x="3533257" y="1776312"/>
                  <a:pt x="3567065" y="1677210"/>
                  <a:pt x="3567065" y="1656784"/>
                </a:cubicBezTo>
                <a:cubicBezTo>
                  <a:pt x="3567065" y="1526877"/>
                  <a:pt x="3556897" y="1397149"/>
                  <a:pt x="3548958" y="1267485"/>
                </a:cubicBezTo>
                <a:cubicBezTo>
                  <a:pt x="3547836" y="1249163"/>
                  <a:pt x="3544033" y="1231051"/>
                  <a:pt x="3539905" y="1213165"/>
                </a:cubicBezTo>
                <a:cubicBezTo>
                  <a:pt x="3534965" y="1191757"/>
                  <a:pt x="3526402" y="1171273"/>
                  <a:pt x="3521798" y="1149790"/>
                </a:cubicBezTo>
                <a:cubicBezTo>
                  <a:pt x="3517327" y="1128925"/>
                  <a:pt x="3517542" y="1107209"/>
                  <a:pt x="3512744" y="1086416"/>
                </a:cubicBezTo>
                <a:cubicBezTo>
                  <a:pt x="3508452" y="1067818"/>
                  <a:pt x="3500673" y="1050202"/>
                  <a:pt x="3494637" y="1032095"/>
                </a:cubicBezTo>
                <a:lnTo>
                  <a:pt x="3485584" y="1004935"/>
                </a:lnTo>
                <a:cubicBezTo>
                  <a:pt x="3379650" y="1040246"/>
                  <a:pt x="3450320" y="1024101"/>
                  <a:pt x="3268301" y="1013988"/>
                </a:cubicBezTo>
                <a:cubicBezTo>
                  <a:pt x="2863887" y="956215"/>
                  <a:pt x="3389874" y="1028824"/>
                  <a:pt x="3032911" y="986828"/>
                </a:cubicBezTo>
                <a:cubicBezTo>
                  <a:pt x="3017628" y="985030"/>
                  <a:pt x="3003025" y="978207"/>
                  <a:pt x="2987643" y="977774"/>
                </a:cubicBezTo>
                <a:cubicBezTo>
                  <a:pt x="2788523" y="972165"/>
                  <a:pt x="2589291" y="971739"/>
                  <a:pt x="2390115" y="968721"/>
                </a:cubicBezTo>
                <a:lnTo>
                  <a:pt x="2091350" y="950614"/>
                </a:lnTo>
                <a:cubicBezTo>
                  <a:pt x="2076039" y="949083"/>
                  <a:pt x="2061422" y="942788"/>
                  <a:pt x="2046083" y="941561"/>
                </a:cubicBezTo>
                <a:cubicBezTo>
                  <a:pt x="1985844" y="936742"/>
                  <a:pt x="1925370" y="935525"/>
                  <a:pt x="1865014" y="932507"/>
                </a:cubicBezTo>
                <a:cubicBezTo>
                  <a:pt x="1777497" y="935525"/>
                  <a:pt x="1689872" y="936263"/>
                  <a:pt x="1602463" y="941561"/>
                </a:cubicBezTo>
                <a:cubicBezTo>
                  <a:pt x="1586740" y="942514"/>
                  <a:pt x="1518219" y="966205"/>
                  <a:pt x="1511928" y="968721"/>
                </a:cubicBezTo>
                <a:cubicBezTo>
                  <a:pt x="1499397" y="973733"/>
                  <a:pt x="1488692" y="983120"/>
                  <a:pt x="1475715" y="986828"/>
                </a:cubicBezTo>
                <a:cubicBezTo>
                  <a:pt x="1446123" y="995283"/>
                  <a:pt x="1415037" y="997471"/>
                  <a:pt x="1385180" y="1004935"/>
                </a:cubicBezTo>
                <a:cubicBezTo>
                  <a:pt x="1366663" y="1009564"/>
                  <a:pt x="1349101" y="1017429"/>
                  <a:pt x="1330859" y="1023042"/>
                </a:cubicBezTo>
                <a:cubicBezTo>
                  <a:pt x="1309861" y="1029503"/>
                  <a:pt x="1288328" y="1034201"/>
                  <a:pt x="1267485" y="1041149"/>
                </a:cubicBezTo>
                <a:cubicBezTo>
                  <a:pt x="1252068" y="1046288"/>
                  <a:pt x="1237784" y="1054586"/>
                  <a:pt x="1222218" y="1059256"/>
                </a:cubicBezTo>
                <a:cubicBezTo>
                  <a:pt x="1207479" y="1063678"/>
                  <a:pt x="1191972" y="1064971"/>
                  <a:pt x="1176950" y="1068309"/>
                </a:cubicBezTo>
                <a:cubicBezTo>
                  <a:pt x="1164803" y="1071008"/>
                  <a:pt x="1152807" y="1074345"/>
                  <a:pt x="1140736" y="1077363"/>
                </a:cubicBezTo>
                <a:lnTo>
                  <a:pt x="787651" y="1068309"/>
                </a:lnTo>
                <a:cubicBezTo>
                  <a:pt x="777492" y="1067847"/>
                  <a:pt x="719057" y="1054068"/>
                  <a:pt x="706170" y="1050202"/>
                </a:cubicBezTo>
                <a:cubicBezTo>
                  <a:pt x="687889" y="1044717"/>
                  <a:pt x="670920" y="1032858"/>
                  <a:pt x="651849" y="1032095"/>
                </a:cubicBezTo>
                <a:lnTo>
                  <a:pt x="199176" y="1013988"/>
                </a:lnTo>
                <a:cubicBezTo>
                  <a:pt x="186370" y="1009719"/>
                  <a:pt x="147167" y="995881"/>
                  <a:pt x="135802" y="995881"/>
                </a:cubicBezTo>
                <a:cubicBezTo>
                  <a:pt x="96454" y="995881"/>
                  <a:pt x="57109" y="999735"/>
                  <a:pt x="18107" y="1004935"/>
                </a:cubicBezTo>
                <a:cubicBezTo>
                  <a:pt x="11418" y="1005827"/>
                  <a:pt x="6036" y="1010970"/>
                  <a:pt x="0" y="10139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성공</a:t>
            </a:r>
            <a:r>
              <a:rPr lang="en-US" altLang="ko-KR" dirty="0" smtClean="0"/>
              <a:t>!!!!!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으아아아아악</a:t>
            </a:r>
            <a:r>
              <a:rPr lang="en-US" altLang="ko-KR" dirty="0" smtClean="0"/>
              <a:t>!!!!!!!!</a:t>
            </a:r>
            <a:endParaRPr lang="ko-KR" altLang="en-US" dirty="0"/>
          </a:p>
        </p:txBody>
      </p:sp>
      <p:pic>
        <p:nvPicPr>
          <p:cNvPr id="3074" name="Picture 2" descr="C:\Users\Owner\AppData\Local\Microsoft\Windows\Temporary Internet Files\Content.IE5\GI0RWQ7F\Fire_Princess_Peach_Artwork_(alt)_-_Super_Mario_3D_Worl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743" y="2996952"/>
            <a:ext cx="6386513" cy="3861048"/>
          </a:xfrm>
          <a:prstGeom prst="rect">
            <a:avLst/>
          </a:prstGeom>
          <a:noFill/>
        </p:spPr>
      </p:pic>
      <p:sp>
        <p:nvSpPr>
          <p:cNvPr id="5" name="자유형 4"/>
          <p:cNvSpPr/>
          <p:nvPr/>
        </p:nvSpPr>
        <p:spPr>
          <a:xfrm>
            <a:off x="488817" y="1439501"/>
            <a:ext cx="4912774" cy="1548143"/>
          </a:xfrm>
          <a:custGeom>
            <a:avLst/>
            <a:gdLst>
              <a:gd name="connsiteX0" fmla="*/ 4879888 w 4912774"/>
              <a:gd name="connsiteY0" fmla="*/ 244444 h 1548143"/>
              <a:gd name="connsiteX1" fmla="*/ 4861781 w 4912774"/>
              <a:gd name="connsiteY1" fmla="*/ 289711 h 1548143"/>
              <a:gd name="connsiteX2" fmla="*/ 4807460 w 4912774"/>
              <a:gd name="connsiteY2" fmla="*/ 470780 h 1548143"/>
              <a:gd name="connsiteX3" fmla="*/ 4771246 w 4912774"/>
              <a:gd name="connsiteY3" fmla="*/ 525101 h 1548143"/>
              <a:gd name="connsiteX4" fmla="*/ 4753139 w 4912774"/>
              <a:gd name="connsiteY4" fmla="*/ 588475 h 1548143"/>
              <a:gd name="connsiteX5" fmla="*/ 4725979 w 4912774"/>
              <a:gd name="connsiteY5" fmla="*/ 624689 h 1548143"/>
              <a:gd name="connsiteX6" fmla="*/ 4698819 w 4912774"/>
              <a:gd name="connsiteY6" fmla="*/ 706170 h 1548143"/>
              <a:gd name="connsiteX7" fmla="*/ 4644498 w 4912774"/>
              <a:gd name="connsiteY7" fmla="*/ 787651 h 1548143"/>
              <a:gd name="connsiteX8" fmla="*/ 4599231 w 4912774"/>
              <a:gd name="connsiteY8" fmla="*/ 841972 h 1548143"/>
              <a:gd name="connsiteX9" fmla="*/ 4572070 w 4912774"/>
              <a:gd name="connsiteY9" fmla="*/ 860079 h 1548143"/>
              <a:gd name="connsiteX10" fmla="*/ 4544910 w 4912774"/>
              <a:gd name="connsiteY10" fmla="*/ 869133 h 1548143"/>
              <a:gd name="connsiteX11" fmla="*/ 4463429 w 4912774"/>
              <a:gd name="connsiteY11" fmla="*/ 887240 h 1548143"/>
              <a:gd name="connsiteX12" fmla="*/ 4354787 w 4912774"/>
              <a:gd name="connsiteY12" fmla="*/ 914400 h 1548143"/>
              <a:gd name="connsiteX13" fmla="*/ 4327627 w 4912774"/>
              <a:gd name="connsiteY13" fmla="*/ 923453 h 1548143"/>
              <a:gd name="connsiteX14" fmla="*/ 4246145 w 4912774"/>
              <a:gd name="connsiteY14" fmla="*/ 932507 h 1548143"/>
              <a:gd name="connsiteX15" fmla="*/ 4200878 w 4912774"/>
              <a:gd name="connsiteY15" fmla="*/ 923453 h 1548143"/>
              <a:gd name="connsiteX16" fmla="*/ 4146557 w 4912774"/>
              <a:gd name="connsiteY16" fmla="*/ 914400 h 1548143"/>
              <a:gd name="connsiteX17" fmla="*/ 4056023 w 4912774"/>
              <a:gd name="connsiteY17" fmla="*/ 896293 h 1548143"/>
              <a:gd name="connsiteX18" fmla="*/ 3874953 w 4912774"/>
              <a:gd name="connsiteY18" fmla="*/ 887240 h 1548143"/>
              <a:gd name="connsiteX19" fmla="*/ 3748205 w 4912774"/>
              <a:gd name="connsiteY19" fmla="*/ 905347 h 1548143"/>
              <a:gd name="connsiteX20" fmla="*/ 3693884 w 4912774"/>
              <a:gd name="connsiteY20" fmla="*/ 914400 h 1548143"/>
              <a:gd name="connsiteX21" fmla="*/ 3657670 w 4912774"/>
              <a:gd name="connsiteY21" fmla="*/ 941560 h 1548143"/>
              <a:gd name="connsiteX22" fmla="*/ 3594296 w 4912774"/>
              <a:gd name="connsiteY22" fmla="*/ 959667 h 1548143"/>
              <a:gd name="connsiteX23" fmla="*/ 3521868 w 4912774"/>
              <a:gd name="connsiteY23" fmla="*/ 995881 h 1548143"/>
              <a:gd name="connsiteX24" fmla="*/ 3458494 w 4912774"/>
              <a:gd name="connsiteY24" fmla="*/ 1041149 h 1548143"/>
              <a:gd name="connsiteX25" fmla="*/ 3413227 w 4912774"/>
              <a:gd name="connsiteY25" fmla="*/ 1149790 h 1548143"/>
              <a:gd name="connsiteX26" fmla="*/ 3395120 w 4912774"/>
              <a:gd name="connsiteY26" fmla="*/ 1186004 h 1548143"/>
              <a:gd name="connsiteX27" fmla="*/ 3349852 w 4912774"/>
              <a:gd name="connsiteY27" fmla="*/ 1303699 h 1548143"/>
              <a:gd name="connsiteX28" fmla="*/ 3322692 w 4912774"/>
              <a:gd name="connsiteY28" fmla="*/ 1439501 h 1548143"/>
              <a:gd name="connsiteX29" fmla="*/ 3304585 w 4912774"/>
              <a:gd name="connsiteY29" fmla="*/ 1484768 h 1548143"/>
              <a:gd name="connsiteX30" fmla="*/ 3295532 w 4912774"/>
              <a:gd name="connsiteY30" fmla="*/ 1520982 h 1548143"/>
              <a:gd name="connsiteX31" fmla="*/ 3286478 w 4912774"/>
              <a:gd name="connsiteY31" fmla="*/ 1548143 h 1548143"/>
              <a:gd name="connsiteX32" fmla="*/ 3259318 w 4912774"/>
              <a:gd name="connsiteY32" fmla="*/ 1530036 h 1548143"/>
              <a:gd name="connsiteX33" fmla="*/ 3250264 w 4912774"/>
              <a:gd name="connsiteY33" fmla="*/ 1484768 h 1548143"/>
              <a:gd name="connsiteX34" fmla="*/ 3214050 w 4912774"/>
              <a:gd name="connsiteY34" fmla="*/ 1403287 h 1548143"/>
              <a:gd name="connsiteX35" fmla="*/ 3204997 w 4912774"/>
              <a:gd name="connsiteY35" fmla="*/ 1348966 h 1548143"/>
              <a:gd name="connsiteX36" fmla="*/ 3186890 w 4912774"/>
              <a:gd name="connsiteY36" fmla="*/ 1294646 h 1548143"/>
              <a:gd name="connsiteX37" fmla="*/ 3177836 w 4912774"/>
              <a:gd name="connsiteY37" fmla="*/ 1213164 h 1548143"/>
              <a:gd name="connsiteX38" fmla="*/ 3168783 w 4912774"/>
              <a:gd name="connsiteY38" fmla="*/ 1158844 h 1548143"/>
              <a:gd name="connsiteX39" fmla="*/ 3159730 w 4912774"/>
              <a:gd name="connsiteY39" fmla="*/ 1059255 h 1548143"/>
              <a:gd name="connsiteX40" fmla="*/ 3096355 w 4912774"/>
              <a:gd name="connsiteY40" fmla="*/ 1013988 h 1548143"/>
              <a:gd name="connsiteX41" fmla="*/ 2851912 w 4912774"/>
              <a:gd name="connsiteY41" fmla="*/ 1068309 h 1548143"/>
              <a:gd name="connsiteX42" fmla="*/ 2580308 w 4912774"/>
              <a:gd name="connsiteY42" fmla="*/ 1131683 h 1548143"/>
              <a:gd name="connsiteX43" fmla="*/ 2254383 w 4912774"/>
              <a:gd name="connsiteY43" fmla="*/ 1140737 h 1548143"/>
              <a:gd name="connsiteX44" fmla="*/ 2136688 w 4912774"/>
              <a:gd name="connsiteY44" fmla="*/ 1113576 h 1548143"/>
              <a:gd name="connsiteX45" fmla="*/ 2037100 w 4912774"/>
              <a:gd name="connsiteY45" fmla="*/ 1095469 h 1548143"/>
              <a:gd name="connsiteX46" fmla="*/ 2000886 w 4912774"/>
              <a:gd name="connsiteY46" fmla="*/ 1086416 h 1548143"/>
              <a:gd name="connsiteX47" fmla="*/ 1837924 w 4912774"/>
              <a:gd name="connsiteY47" fmla="*/ 1032095 h 1548143"/>
              <a:gd name="connsiteX48" fmla="*/ 1711175 w 4912774"/>
              <a:gd name="connsiteY48" fmla="*/ 995881 h 1548143"/>
              <a:gd name="connsiteX49" fmla="*/ 1620640 w 4912774"/>
              <a:gd name="connsiteY49" fmla="*/ 968721 h 1548143"/>
              <a:gd name="connsiteX50" fmla="*/ 1575373 w 4912774"/>
              <a:gd name="connsiteY50" fmla="*/ 959667 h 1548143"/>
              <a:gd name="connsiteX51" fmla="*/ 1539159 w 4912774"/>
              <a:gd name="connsiteY51" fmla="*/ 950614 h 1548143"/>
              <a:gd name="connsiteX52" fmla="*/ 1294716 w 4912774"/>
              <a:gd name="connsiteY52" fmla="*/ 914400 h 1548143"/>
              <a:gd name="connsiteX53" fmla="*/ 1167967 w 4912774"/>
              <a:gd name="connsiteY53" fmla="*/ 878186 h 1548143"/>
              <a:gd name="connsiteX54" fmla="*/ 1086486 w 4912774"/>
              <a:gd name="connsiteY54" fmla="*/ 860079 h 1548143"/>
              <a:gd name="connsiteX55" fmla="*/ 1032165 w 4912774"/>
              <a:gd name="connsiteY55" fmla="*/ 841972 h 1548143"/>
              <a:gd name="connsiteX56" fmla="*/ 932577 w 4912774"/>
              <a:gd name="connsiteY56" fmla="*/ 823865 h 1548143"/>
              <a:gd name="connsiteX57" fmla="*/ 878256 w 4912774"/>
              <a:gd name="connsiteY57" fmla="*/ 805758 h 1548143"/>
              <a:gd name="connsiteX58" fmla="*/ 742454 w 4912774"/>
              <a:gd name="connsiteY58" fmla="*/ 787651 h 1548143"/>
              <a:gd name="connsiteX59" fmla="*/ 697187 w 4912774"/>
              <a:gd name="connsiteY59" fmla="*/ 778598 h 1548143"/>
              <a:gd name="connsiteX60" fmla="*/ 633813 w 4912774"/>
              <a:gd name="connsiteY60" fmla="*/ 769545 h 1548143"/>
              <a:gd name="connsiteX61" fmla="*/ 525171 w 4912774"/>
              <a:gd name="connsiteY61" fmla="*/ 742384 h 1548143"/>
              <a:gd name="connsiteX62" fmla="*/ 488957 w 4912774"/>
              <a:gd name="connsiteY62" fmla="*/ 733331 h 1548143"/>
              <a:gd name="connsiteX63" fmla="*/ 199246 w 4912774"/>
              <a:gd name="connsiteY63" fmla="*/ 724277 h 1548143"/>
              <a:gd name="connsiteX64" fmla="*/ 135872 w 4912774"/>
              <a:gd name="connsiteY64" fmla="*/ 706170 h 1548143"/>
              <a:gd name="connsiteX65" fmla="*/ 117765 w 4912774"/>
              <a:gd name="connsiteY65" fmla="*/ 679010 h 1548143"/>
              <a:gd name="connsiteX66" fmla="*/ 90605 w 4912774"/>
              <a:gd name="connsiteY66" fmla="*/ 660903 h 1548143"/>
              <a:gd name="connsiteX67" fmla="*/ 63444 w 4912774"/>
              <a:gd name="connsiteY67" fmla="*/ 597529 h 1548143"/>
              <a:gd name="connsiteX68" fmla="*/ 108712 w 4912774"/>
              <a:gd name="connsiteY68" fmla="*/ 217283 h 1548143"/>
              <a:gd name="connsiteX69" fmla="*/ 153979 w 4912774"/>
              <a:gd name="connsiteY69" fmla="*/ 190123 h 1548143"/>
              <a:gd name="connsiteX70" fmla="*/ 181139 w 4912774"/>
              <a:gd name="connsiteY70" fmla="*/ 172016 h 1548143"/>
              <a:gd name="connsiteX71" fmla="*/ 271674 w 4912774"/>
              <a:gd name="connsiteY71" fmla="*/ 135802 h 1548143"/>
              <a:gd name="connsiteX72" fmla="*/ 344102 w 4912774"/>
              <a:gd name="connsiteY72" fmla="*/ 99588 h 1548143"/>
              <a:gd name="connsiteX73" fmla="*/ 371262 w 4912774"/>
              <a:gd name="connsiteY73" fmla="*/ 81481 h 1548143"/>
              <a:gd name="connsiteX74" fmla="*/ 516118 w 4912774"/>
              <a:gd name="connsiteY74" fmla="*/ 72428 h 1548143"/>
              <a:gd name="connsiteX75" fmla="*/ 751508 w 4912774"/>
              <a:gd name="connsiteY75" fmla="*/ 90535 h 1548143"/>
              <a:gd name="connsiteX76" fmla="*/ 832989 w 4912774"/>
              <a:gd name="connsiteY76" fmla="*/ 108642 h 1548143"/>
              <a:gd name="connsiteX77" fmla="*/ 1068379 w 4912774"/>
              <a:gd name="connsiteY77" fmla="*/ 126749 h 1548143"/>
              <a:gd name="connsiteX78" fmla="*/ 1158914 w 4912774"/>
              <a:gd name="connsiteY78" fmla="*/ 135802 h 1548143"/>
              <a:gd name="connsiteX79" fmla="*/ 1240395 w 4912774"/>
              <a:gd name="connsiteY79" fmla="*/ 144855 h 1548143"/>
              <a:gd name="connsiteX80" fmla="*/ 1394304 w 4912774"/>
              <a:gd name="connsiteY80" fmla="*/ 153909 h 1548143"/>
              <a:gd name="connsiteX81" fmla="*/ 1620640 w 4912774"/>
              <a:gd name="connsiteY81" fmla="*/ 172016 h 1548143"/>
              <a:gd name="connsiteX82" fmla="*/ 1702122 w 4912774"/>
              <a:gd name="connsiteY82" fmla="*/ 190123 h 1548143"/>
              <a:gd name="connsiteX83" fmla="*/ 2018993 w 4912774"/>
              <a:gd name="connsiteY83" fmla="*/ 190123 h 1548143"/>
              <a:gd name="connsiteX84" fmla="*/ 2055207 w 4912774"/>
              <a:gd name="connsiteY84" fmla="*/ 181069 h 1548143"/>
              <a:gd name="connsiteX85" fmla="*/ 2109528 w 4912774"/>
              <a:gd name="connsiteY85" fmla="*/ 162962 h 1548143"/>
              <a:gd name="connsiteX86" fmla="*/ 2163848 w 4912774"/>
              <a:gd name="connsiteY86" fmla="*/ 153909 h 1548143"/>
              <a:gd name="connsiteX87" fmla="*/ 2191009 w 4912774"/>
              <a:gd name="connsiteY87" fmla="*/ 144855 h 1548143"/>
              <a:gd name="connsiteX88" fmla="*/ 2236276 w 4912774"/>
              <a:gd name="connsiteY88" fmla="*/ 126749 h 1548143"/>
              <a:gd name="connsiteX89" fmla="*/ 2290597 w 4912774"/>
              <a:gd name="connsiteY89" fmla="*/ 117695 h 1548143"/>
              <a:gd name="connsiteX90" fmla="*/ 2317757 w 4912774"/>
              <a:gd name="connsiteY90" fmla="*/ 108642 h 1548143"/>
              <a:gd name="connsiteX91" fmla="*/ 2390185 w 4912774"/>
              <a:gd name="connsiteY91" fmla="*/ 99588 h 1548143"/>
              <a:gd name="connsiteX92" fmla="*/ 2444506 w 4912774"/>
              <a:gd name="connsiteY92" fmla="*/ 90535 h 1548143"/>
              <a:gd name="connsiteX93" fmla="*/ 2661789 w 4912774"/>
              <a:gd name="connsiteY93" fmla="*/ 99588 h 1548143"/>
              <a:gd name="connsiteX94" fmla="*/ 2752324 w 4912774"/>
              <a:gd name="connsiteY94" fmla="*/ 108642 h 1548143"/>
              <a:gd name="connsiteX95" fmla="*/ 2996767 w 4912774"/>
              <a:gd name="connsiteY95" fmla="*/ 99588 h 1548143"/>
              <a:gd name="connsiteX96" fmla="*/ 3105409 w 4912774"/>
              <a:gd name="connsiteY96" fmla="*/ 72428 h 1548143"/>
              <a:gd name="connsiteX97" fmla="*/ 3277425 w 4912774"/>
              <a:gd name="connsiteY97" fmla="*/ 36214 h 1548143"/>
              <a:gd name="connsiteX98" fmla="*/ 3413227 w 4912774"/>
              <a:gd name="connsiteY98" fmla="*/ 0 h 1548143"/>
              <a:gd name="connsiteX99" fmla="*/ 4128450 w 4912774"/>
              <a:gd name="connsiteY99" fmla="*/ 9053 h 1548143"/>
              <a:gd name="connsiteX100" fmla="*/ 4327627 w 4912774"/>
              <a:gd name="connsiteY100" fmla="*/ 45267 h 1548143"/>
              <a:gd name="connsiteX101" fmla="*/ 4400054 w 4912774"/>
              <a:gd name="connsiteY101" fmla="*/ 54321 h 1548143"/>
              <a:gd name="connsiteX102" fmla="*/ 4572070 w 4912774"/>
              <a:gd name="connsiteY102" fmla="*/ 90535 h 1548143"/>
              <a:gd name="connsiteX103" fmla="*/ 4626391 w 4912774"/>
              <a:gd name="connsiteY103" fmla="*/ 99588 h 1548143"/>
              <a:gd name="connsiteX104" fmla="*/ 4680712 w 4912774"/>
              <a:gd name="connsiteY104" fmla="*/ 117695 h 1548143"/>
              <a:gd name="connsiteX105" fmla="*/ 4771246 w 4912774"/>
              <a:gd name="connsiteY105" fmla="*/ 135802 h 1548143"/>
              <a:gd name="connsiteX106" fmla="*/ 4798407 w 4912774"/>
              <a:gd name="connsiteY106" fmla="*/ 162962 h 1548143"/>
              <a:gd name="connsiteX107" fmla="*/ 4825567 w 4912774"/>
              <a:gd name="connsiteY107" fmla="*/ 181069 h 1548143"/>
              <a:gd name="connsiteX108" fmla="*/ 4852728 w 4912774"/>
              <a:gd name="connsiteY108" fmla="*/ 208230 h 1548143"/>
              <a:gd name="connsiteX109" fmla="*/ 4879888 w 4912774"/>
              <a:gd name="connsiteY109" fmla="*/ 226337 h 1548143"/>
              <a:gd name="connsiteX110" fmla="*/ 4907048 w 4912774"/>
              <a:gd name="connsiteY110" fmla="*/ 253497 h 1548143"/>
              <a:gd name="connsiteX111" fmla="*/ 4907048 w 4912774"/>
              <a:gd name="connsiteY111" fmla="*/ 307818 h 154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912774" h="1548143">
                <a:moveTo>
                  <a:pt x="4879888" y="244444"/>
                </a:moveTo>
                <a:cubicBezTo>
                  <a:pt x="4873852" y="259533"/>
                  <a:pt x="4866734" y="274233"/>
                  <a:pt x="4861781" y="289711"/>
                </a:cubicBezTo>
                <a:cubicBezTo>
                  <a:pt x="4842576" y="349727"/>
                  <a:pt x="4830081" y="411966"/>
                  <a:pt x="4807460" y="470780"/>
                </a:cubicBezTo>
                <a:cubicBezTo>
                  <a:pt x="4799648" y="491091"/>
                  <a:pt x="4771246" y="525101"/>
                  <a:pt x="4771246" y="525101"/>
                </a:cubicBezTo>
                <a:cubicBezTo>
                  <a:pt x="4769285" y="532946"/>
                  <a:pt x="4758914" y="578369"/>
                  <a:pt x="4753139" y="588475"/>
                </a:cubicBezTo>
                <a:cubicBezTo>
                  <a:pt x="4745653" y="601576"/>
                  <a:pt x="4735032" y="612618"/>
                  <a:pt x="4725979" y="624689"/>
                </a:cubicBezTo>
                <a:cubicBezTo>
                  <a:pt x="4716926" y="651849"/>
                  <a:pt x="4714700" y="682349"/>
                  <a:pt x="4698819" y="706170"/>
                </a:cubicBezTo>
                <a:lnTo>
                  <a:pt x="4644498" y="787651"/>
                </a:lnTo>
                <a:cubicBezTo>
                  <a:pt x="4626694" y="814358"/>
                  <a:pt x="4625372" y="820188"/>
                  <a:pt x="4599231" y="841972"/>
                </a:cubicBezTo>
                <a:cubicBezTo>
                  <a:pt x="4590872" y="848938"/>
                  <a:pt x="4581802" y="855213"/>
                  <a:pt x="4572070" y="860079"/>
                </a:cubicBezTo>
                <a:cubicBezTo>
                  <a:pt x="4563534" y="864347"/>
                  <a:pt x="4554168" y="866818"/>
                  <a:pt x="4544910" y="869133"/>
                </a:cubicBezTo>
                <a:cubicBezTo>
                  <a:pt x="4517918" y="875881"/>
                  <a:pt x="4490495" y="880796"/>
                  <a:pt x="4463429" y="887240"/>
                </a:cubicBezTo>
                <a:cubicBezTo>
                  <a:pt x="4427116" y="895886"/>
                  <a:pt x="4390200" y="902596"/>
                  <a:pt x="4354787" y="914400"/>
                </a:cubicBezTo>
                <a:cubicBezTo>
                  <a:pt x="4345734" y="917418"/>
                  <a:pt x="4337040" y="921884"/>
                  <a:pt x="4327627" y="923453"/>
                </a:cubicBezTo>
                <a:cubicBezTo>
                  <a:pt x="4300671" y="927946"/>
                  <a:pt x="4273306" y="929489"/>
                  <a:pt x="4246145" y="932507"/>
                </a:cubicBezTo>
                <a:lnTo>
                  <a:pt x="4200878" y="923453"/>
                </a:lnTo>
                <a:cubicBezTo>
                  <a:pt x="4182817" y="920169"/>
                  <a:pt x="4164477" y="918382"/>
                  <a:pt x="4146557" y="914400"/>
                </a:cubicBezTo>
                <a:cubicBezTo>
                  <a:pt x="4078721" y="899326"/>
                  <a:pt x="4174533" y="905072"/>
                  <a:pt x="4056023" y="896293"/>
                </a:cubicBezTo>
                <a:cubicBezTo>
                  <a:pt x="3995756" y="891829"/>
                  <a:pt x="3935310" y="890258"/>
                  <a:pt x="3874953" y="887240"/>
                </a:cubicBezTo>
                <a:lnTo>
                  <a:pt x="3748205" y="905347"/>
                </a:lnTo>
                <a:cubicBezTo>
                  <a:pt x="3730051" y="908070"/>
                  <a:pt x="3710928" y="907583"/>
                  <a:pt x="3693884" y="914400"/>
                </a:cubicBezTo>
                <a:cubicBezTo>
                  <a:pt x="3679874" y="920004"/>
                  <a:pt x="3670771" y="934074"/>
                  <a:pt x="3657670" y="941560"/>
                </a:cubicBezTo>
                <a:cubicBezTo>
                  <a:pt x="3647564" y="947335"/>
                  <a:pt x="3602141" y="957706"/>
                  <a:pt x="3594296" y="959667"/>
                </a:cubicBezTo>
                <a:cubicBezTo>
                  <a:pt x="3531366" y="1001619"/>
                  <a:pt x="3610464" y="951582"/>
                  <a:pt x="3521868" y="995881"/>
                </a:cubicBezTo>
                <a:cubicBezTo>
                  <a:pt x="3508630" y="1002500"/>
                  <a:pt x="3466695" y="1034998"/>
                  <a:pt x="3458494" y="1041149"/>
                </a:cubicBezTo>
                <a:cubicBezTo>
                  <a:pt x="3407309" y="1126456"/>
                  <a:pt x="3452049" y="1043027"/>
                  <a:pt x="3413227" y="1149790"/>
                </a:cubicBezTo>
                <a:cubicBezTo>
                  <a:pt x="3408615" y="1162474"/>
                  <a:pt x="3400259" y="1173524"/>
                  <a:pt x="3395120" y="1186004"/>
                </a:cubicBezTo>
                <a:cubicBezTo>
                  <a:pt x="3379116" y="1224871"/>
                  <a:pt x="3349852" y="1303699"/>
                  <a:pt x="3349852" y="1303699"/>
                </a:cubicBezTo>
                <a:cubicBezTo>
                  <a:pt x="3342054" y="1350490"/>
                  <a:pt x="3335947" y="1393110"/>
                  <a:pt x="3322692" y="1439501"/>
                </a:cubicBezTo>
                <a:cubicBezTo>
                  <a:pt x="3318227" y="1455127"/>
                  <a:pt x="3309724" y="1469351"/>
                  <a:pt x="3304585" y="1484768"/>
                </a:cubicBezTo>
                <a:cubicBezTo>
                  <a:pt x="3300650" y="1496572"/>
                  <a:pt x="3298950" y="1509018"/>
                  <a:pt x="3295532" y="1520982"/>
                </a:cubicBezTo>
                <a:cubicBezTo>
                  <a:pt x="3292910" y="1530158"/>
                  <a:pt x="3289496" y="1539089"/>
                  <a:pt x="3286478" y="1548143"/>
                </a:cubicBezTo>
                <a:cubicBezTo>
                  <a:pt x="3277425" y="1542107"/>
                  <a:pt x="3264716" y="1539483"/>
                  <a:pt x="3259318" y="1530036"/>
                </a:cubicBezTo>
                <a:cubicBezTo>
                  <a:pt x="3251683" y="1516675"/>
                  <a:pt x="3254686" y="1499507"/>
                  <a:pt x="3250264" y="1484768"/>
                </a:cubicBezTo>
                <a:cubicBezTo>
                  <a:pt x="3241594" y="1455870"/>
                  <a:pt x="3227425" y="1430037"/>
                  <a:pt x="3214050" y="1403287"/>
                </a:cubicBezTo>
                <a:cubicBezTo>
                  <a:pt x="3211032" y="1385180"/>
                  <a:pt x="3209449" y="1366775"/>
                  <a:pt x="3204997" y="1348966"/>
                </a:cubicBezTo>
                <a:cubicBezTo>
                  <a:pt x="3200368" y="1330450"/>
                  <a:pt x="3190633" y="1313361"/>
                  <a:pt x="3186890" y="1294646"/>
                </a:cubicBezTo>
                <a:cubicBezTo>
                  <a:pt x="3181530" y="1267849"/>
                  <a:pt x="3181448" y="1240252"/>
                  <a:pt x="3177836" y="1213164"/>
                </a:cubicBezTo>
                <a:cubicBezTo>
                  <a:pt x="3175410" y="1194969"/>
                  <a:pt x="3170928" y="1177075"/>
                  <a:pt x="3168783" y="1158844"/>
                </a:cubicBezTo>
                <a:cubicBezTo>
                  <a:pt x="3164889" y="1125739"/>
                  <a:pt x="3170271" y="1090878"/>
                  <a:pt x="3159730" y="1059255"/>
                </a:cubicBezTo>
                <a:cubicBezTo>
                  <a:pt x="3148990" y="1027035"/>
                  <a:pt x="3121698" y="1022436"/>
                  <a:pt x="3096355" y="1013988"/>
                </a:cubicBezTo>
                <a:cubicBezTo>
                  <a:pt x="3021245" y="1029010"/>
                  <a:pt x="2920860" y="1048030"/>
                  <a:pt x="2851912" y="1068309"/>
                </a:cubicBezTo>
                <a:cubicBezTo>
                  <a:pt x="2609167" y="1139705"/>
                  <a:pt x="2789662" y="1115580"/>
                  <a:pt x="2580308" y="1131683"/>
                </a:cubicBezTo>
                <a:cubicBezTo>
                  <a:pt x="2440051" y="1178435"/>
                  <a:pt x="2545063" y="1150426"/>
                  <a:pt x="2254383" y="1140737"/>
                </a:cubicBezTo>
                <a:cubicBezTo>
                  <a:pt x="2215151" y="1131683"/>
                  <a:pt x="2176104" y="1121788"/>
                  <a:pt x="2136688" y="1113576"/>
                </a:cubicBezTo>
                <a:cubicBezTo>
                  <a:pt x="2103657" y="1106694"/>
                  <a:pt x="2070185" y="1102086"/>
                  <a:pt x="2037100" y="1095469"/>
                </a:cubicBezTo>
                <a:cubicBezTo>
                  <a:pt x="2024899" y="1093029"/>
                  <a:pt x="2012439" y="1091037"/>
                  <a:pt x="2000886" y="1086416"/>
                </a:cubicBezTo>
                <a:cubicBezTo>
                  <a:pt x="1856623" y="1028712"/>
                  <a:pt x="1952171" y="1048417"/>
                  <a:pt x="1837924" y="1032095"/>
                </a:cubicBezTo>
                <a:cubicBezTo>
                  <a:pt x="1673629" y="970485"/>
                  <a:pt x="1844096" y="1029111"/>
                  <a:pt x="1711175" y="995881"/>
                </a:cubicBezTo>
                <a:cubicBezTo>
                  <a:pt x="1680609" y="988239"/>
                  <a:pt x="1651083" y="976839"/>
                  <a:pt x="1620640" y="968721"/>
                </a:cubicBezTo>
                <a:cubicBezTo>
                  <a:pt x="1605772" y="964756"/>
                  <a:pt x="1590394" y="963005"/>
                  <a:pt x="1575373" y="959667"/>
                </a:cubicBezTo>
                <a:cubicBezTo>
                  <a:pt x="1563226" y="956968"/>
                  <a:pt x="1551443" y="952595"/>
                  <a:pt x="1539159" y="950614"/>
                </a:cubicBezTo>
                <a:cubicBezTo>
                  <a:pt x="1457840" y="937498"/>
                  <a:pt x="1373917" y="937029"/>
                  <a:pt x="1294716" y="914400"/>
                </a:cubicBezTo>
                <a:cubicBezTo>
                  <a:pt x="1252466" y="902329"/>
                  <a:pt x="1210861" y="887718"/>
                  <a:pt x="1167967" y="878186"/>
                </a:cubicBezTo>
                <a:cubicBezTo>
                  <a:pt x="1140807" y="872150"/>
                  <a:pt x="1113369" y="867248"/>
                  <a:pt x="1086486" y="860079"/>
                </a:cubicBezTo>
                <a:cubicBezTo>
                  <a:pt x="1068044" y="855161"/>
                  <a:pt x="1050744" y="846344"/>
                  <a:pt x="1032165" y="841972"/>
                </a:cubicBezTo>
                <a:cubicBezTo>
                  <a:pt x="999322" y="834244"/>
                  <a:pt x="965420" y="831593"/>
                  <a:pt x="932577" y="823865"/>
                </a:cubicBezTo>
                <a:cubicBezTo>
                  <a:pt x="913998" y="819493"/>
                  <a:pt x="897005" y="809329"/>
                  <a:pt x="878256" y="805758"/>
                </a:cubicBezTo>
                <a:cubicBezTo>
                  <a:pt x="833395" y="797213"/>
                  <a:pt x="787617" y="794425"/>
                  <a:pt x="742454" y="787651"/>
                </a:cubicBezTo>
                <a:cubicBezTo>
                  <a:pt x="727236" y="785368"/>
                  <a:pt x="712365" y="781128"/>
                  <a:pt x="697187" y="778598"/>
                </a:cubicBezTo>
                <a:cubicBezTo>
                  <a:pt x="676138" y="775090"/>
                  <a:pt x="654938" y="772563"/>
                  <a:pt x="633813" y="769545"/>
                </a:cubicBezTo>
                <a:cubicBezTo>
                  <a:pt x="557927" y="739191"/>
                  <a:pt x="618820" y="759411"/>
                  <a:pt x="525171" y="742384"/>
                </a:cubicBezTo>
                <a:cubicBezTo>
                  <a:pt x="512929" y="740158"/>
                  <a:pt x="501381" y="734021"/>
                  <a:pt x="488957" y="733331"/>
                </a:cubicBezTo>
                <a:cubicBezTo>
                  <a:pt x="392488" y="727972"/>
                  <a:pt x="295816" y="727295"/>
                  <a:pt x="199246" y="724277"/>
                </a:cubicBezTo>
                <a:cubicBezTo>
                  <a:pt x="196877" y="723685"/>
                  <a:pt x="141777" y="710894"/>
                  <a:pt x="135872" y="706170"/>
                </a:cubicBezTo>
                <a:cubicBezTo>
                  <a:pt x="127375" y="699373"/>
                  <a:pt x="125459" y="686704"/>
                  <a:pt x="117765" y="679010"/>
                </a:cubicBezTo>
                <a:cubicBezTo>
                  <a:pt x="110071" y="671316"/>
                  <a:pt x="99658" y="666939"/>
                  <a:pt x="90605" y="660903"/>
                </a:cubicBezTo>
                <a:cubicBezTo>
                  <a:pt x="87499" y="654691"/>
                  <a:pt x="63141" y="610243"/>
                  <a:pt x="63444" y="597529"/>
                </a:cubicBezTo>
                <a:cubicBezTo>
                  <a:pt x="65809" y="498208"/>
                  <a:pt x="0" y="298817"/>
                  <a:pt x="108712" y="217283"/>
                </a:cubicBezTo>
                <a:cubicBezTo>
                  <a:pt x="122789" y="206725"/>
                  <a:pt x="139057" y="199449"/>
                  <a:pt x="153979" y="190123"/>
                </a:cubicBezTo>
                <a:cubicBezTo>
                  <a:pt x="163206" y="184356"/>
                  <a:pt x="171407" y="176882"/>
                  <a:pt x="181139" y="172016"/>
                </a:cubicBezTo>
                <a:cubicBezTo>
                  <a:pt x="222368" y="151401"/>
                  <a:pt x="235547" y="147844"/>
                  <a:pt x="271674" y="135802"/>
                </a:cubicBezTo>
                <a:cubicBezTo>
                  <a:pt x="334598" y="93852"/>
                  <a:pt x="255510" y="143884"/>
                  <a:pt x="344102" y="99588"/>
                </a:cubicBezTo>
                <a:cubicBezTo>
                  <a:pt x="353834" y="94722"/>
                  <a:pt x="360514" y="83178"/>
                  <a:pt x="371262" y="81481"/>
                </a:cubicBezTo>
                <a:cubicBezTo>
                  <a:pt x="419050" y="73936"/>
                  <a:pt x="467833" y="75446"/>
                  <a:pt x="516118" y="72428"/>
                </a:cubicBezTo>
                <a:cubicBezTo>
                  <a:pt x="594581" y="78464"/>
                  <a:pt x="673322" y="81599"/>
                  <a:pt x="751508" y="90535"/>
                </a:cubicBezTo>
                <a:cubicBezTo>
                  <a:pt x="779151" y="93694"/>
                  <a:pt x="805346" y="105483"/>
                  <a:pt x="832989" y="108642"/>
                </a:cubicBezTo>
                <a:cubicBezTo>
                  <a:pt x="911175" y="117578"/>
                  <a:pt x="989956" y="120214"/>
                  <a:pt x="1068379" y="126749"/>
                </a:cubicBezTo>
                <a:cubicBezTo>
                  <a:pt x="1098603" y="129268"/>
                  <a:pt x="1128752" y="132627"/>
                  <a:pt x="1158914" y="135802"/>
                </a:cubicBezTo>
                <a:cubicBezTo>
                  <a:pt x="1186091" y="138663"/>
                  <a:pt x="1213148" y="142759"/>
                  <a:pt x="1240395" y="144855"/>
                </a:cubicBezTo>
                <a:cubicBezTo>
                  <a:pt x="1291635" y="148797"/>
                  <a:pt x="1343043" y="150247"/>
                  <a:pt x="1394304" y="153909"/>
                </a:cubicBezTo>
                <a:lnTo>
                  <a:pt x="1620640" y="172016"/>
                </a:lnTo>
                <a:cubicBezTo>
                  <a:pt x="1647801" y="178052"/>
                  <a:pt x="1674497" y="186808"/>
                  <a:pt x="1702122" y="190123"/>
                </a:cubicBezTo>
                <a:cubicBezTo>
                  <a:pt x="1836944" y="206301"/>
                  <a:pt x="1878585" y="197513"/>
                  <a:pt x="2018993" y="190123"/>
                </a:cubicBezTo>
                <a:cubicBezTo>
                  <a:pt x="2031064" y="187105"/>
                  <a:pt x="2043289" y="184644"/>
                  <a:pt x="2055207" y="181069"/>
                </a:cubicBezTo>
                <a:cubicBezTo>
                  <a:pt x="2073488" y="175584"/>
                  <a:pt x="2091011" y="167591"/>
                  <a:pt x="2109528" y="162962"/>
                </a:cubicBezTo>
                <a:cubicBezTo>
                  <a:pt x="2127336" y="158510"/>
                  <a:pt x="2145741" y="156927"/>
                  <a:pt x="2163848" y="153909"/>
                </a:cubicBezTo>
                <a:cubicBezTo>
                  <a:pt x="2172902" y="150891"/>
                  <a:pt x="2182073" y="148206"/>
                  <a:pt x="2191009" y="144855"/>
                </a:cubicBezTo>
                <a:cubicBezTo>
                  <a:pt x="2206226" y="139149"/>
                  <a:pt x="2220597" y="131025"/>
                  <a:pt x="2236276" y="126749"/>
                </a:cubicBezTo>
                <a:cubicBezTo>
                  <a:pt x="2253986" y="121919"/>
                  <a:pt x="2272677" y="121677"/>
                  <a:pt x="2290597" y="117695"/>
                </a:cubicBezTo>
                <a:cubicBezTo>
                  <a:pt x="2299913" y="115625"/>
                  <a:pt x="2308368" y="110349"/>
                  <a:pt x="2317757" y="108642"/>
                </a:cubicBezTo>
                <a:cubicBezTo>
                  <a:pt x="2341695" y="104290"/>
                  <a:pt x="2366099" y="103029"/>
                  <a:pt x="2390185" y="99588"/>
                </a:cubicBezTo>
                <a:cubicBezTo>
                  <a:pt x="2408357" y="96992"/>
                  <a:pt x="2426399" y="93553"/>
                  <a:pt x="2444506" y="90535"/>
                </a:cubicBezTo>
                <a:lnTo>
                  <a:pt x="2661789" y="99588"/>
                </a:lnTo>
                <a:cubicBezTo>
                  <a:pt x="2692066" y="101369"/>
                  <a:pt x="2721995" y="108642"/>
                  <a:pt x="2752324" y="108642"/>
                </a:cubicBezTo>
                <a:cubicBezTo>
                  <a:pt x="2833861" y="108642"/>
                  <a:pt x="2915286" y="102606"/>
                  <a:pt x="2996767" y="99588"/>
                </a:cubicBezTo>
                <a:cubicBezTo>
                  <a:pt x="3161314" y="66680"/>
                  <a:pt x="2887693" y="122670"/>
                  <a:pt x="3105409" y="72428"/>
                </a:cubicBezTo>
                <a:cubicBezTo>
                  <a:pt x="3162504" y="59252"/>
                  <a:pt x="3220045" y="48086"/>
                  <a:pt x="3277425" y="36214"/>
                </a:cubicBezTo>
                <a:cubicBezTo>
                  <a:pt x="3387697" y="13399"/>
                  <a:pt x="3337377" y="30340"/>
                  <a:pt x="3413227" y="0"/>
                </a:cubicBezTo>
                <a:lnTo>
                  <a:pt x="4128450" y="9053"/>
                </a:lnTo>
                <a:cubicBezTo>
                  <a:pt x="4250574" y="12992"/>
                  <a:pt x="4230857" y="27122"/>
                  <a:pt x="4327627" y="45267"/>
                </a:cubicBezTo>
                <a:cubicBezTo>
                  <a:pt x="4351540" y="49751"/>
                  <a:pt x="4376055" y="50321"/>
                  <a:pt x="4400054" y="54321"/>
                </a:cubicBezTo>
                <a:cubicBezTo>
                  <a:pt x="4482318" y="68032"/>
                  <a:pt x="4492688" y="74659"/>
                  <a:pt x="4572070" y="90535"/>
                </a:cubicBezTo>
                <a:cubicBezTo>
                  <a:pt x="4590070" y="94135"/>
                  <a:pt x="4608284" y="96570"/>
                  <a:pt x="4626391" y="99588"/>
                </a:cubicBezTo>
                <a:cubicBezTo>
                  <a:pt x="4644498" y="105624"/>
                  <a:pt x="4662195" y="113066"/>
                  <a:pt x="4680712" y="117695"/>
                </a:cubicBezTo>
                <a:cubicBezTo>
                  <a:pt x="4710569" y="125159"/>
                  <a:pt x="4742522" y="124754"/>
                  <a:pt x="4771246" y="135802"/>
                </a:cubicBezTo>
                <a:cubicBezTo>
                  <a:pt x="4783196" y="140398"/>
                  <a:pt x="4788571" y="154765"/>
                  <a:pt x="4798407" y="162962"/>
                </a:cubicBezTo>
                <a:cubicBezTo>
                  <a:pt x="4806766" y="169928"/>
                  <a:pt x="4817208" y="174103"/>
                  <a:pt x="4825567" y="181069"/>
                </a:cubicBezTo>
                <a:cubicBezTo>
                  <a:pt x="4835403" y="189266"/>
                  <a:pt x="4842892" y="200033"/>
                  <a:pt x="4852728" y="208230"/>
                </a:cubicBezTo>
                <a:cubicBezTo>
                  <a:pt x="4861087" y="215196"/>
                  <a:pt x="4871529" y="219371"/>
                  <a:pt x="4879888" y="226337"/>
                </a:cubicBezTo>
                <a:cubicBezTo>
                  <a:pt x="4889724" y="234534"/>
                  <a:pt x="4902999" y="241351"/>
                  <a:pt x="4907048" y="253497"/>
                </a:cubicBezTo>
                <a:cubicBezTo>
                  <a:pt x="4912774" y="270675"/>
                  <a:pt x="4907048" y="289711"/>
                  <a:pt x="4907048" y="3078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</a:t>
            </a:r>
            <a:r>
              <a:rPr lang="en-US" altLang="ko-KR" dirty="0" smtClean="0"/>
              <a:t>..</a:t>
            </a:r>
            <a:r>
              <a:rPr lang="ko-KR" altLang="en-US" dirty="0" smtClean="0"/>
              <a:t>패</a:t>
            </a:r>
            <a:r>
              <a:rPr lang="en-US" altLang="ko-KR" dirty="0" smtClean="0"/>
              <a:t>!!!!!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으하하하하하히히</a:t>
            </a:r>
            <a:r>
              <a:rPr lang="en-US" altLang="ko-KR" dirty="0" smtClean="0"/>
              <a:t>!!!</a:t>
            </a:r>
            <a:endParaRPr lang="ko-KR" altLang="en-US" dirty="0"/>
          </a:p>
        </p:txBody>
      </p:sp>
      <p:pic>
        <p:nvPicPr>
          <p:cNvPr id="3074" name="Picture 2" descr="C:\Users\Owner\AppData\Local\Microsoft\Windows\Temporary Internet Files\Content.IE5\GI0RWQ7F\Fire_Princess_Peach_Artwork_(alt)_-_Super_Mario_3D_Worl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743" y="2996952"/>
            <a:ext cx="6386513" cy="3861048"/>
          </a:xfrm>
          <a:prstGeom prst="rect">
            <a:avLst/>
          </a:prstGeom>
          <a:noFill/>
        </p:spPr>
      </p:pic>
      <p:sp>
        <p:nvSpPr>
          <p:cNvPr id="5" name="자유형 4"/>
          <p:cNvSpPr/>
          <p:nvPr/>
        </p:nvSpPr>
        <p:spPr>
          <a:xfrm>
            <a:off x="488817" y="1439501"/>
            <a:ext cx="4912774" cy="1548143"/>
          </a:xfrm>
          <a:custGeom>
            <a:avLst/>
            <a:gdLst>
              <a:gd name="connsiteX0" fmla="*/ 4879888 w 4912774"/>
              <a:gd name="connsiteY0" fmla="*/ 244444 h 1548143"/>
              <a:gd name="connsiteX1" fmla="*/ 4861781 w 4912774"/>
              <a:gd name="connsiteY1" fmla="*/ 289711 h 1548143"/>
              <a:gd name="connsiteX2" fmla="*/ 4807460 w 4912774"/>
              <a:gd name="connsiteY2" fmla="*/ 470780 h 1548143"/>
              <a:gd name="connsiteX3" fmla="*/ 4771246 w 4912774"/>
              <a:gd name="connsiteY3" fmla="*/ 525101 h 1548143"/>
              <a:gd name="connsiteX4" fmla="*/ 4753139 w 4912774"/>
              <a:gd name="connsiteY4" fmla="*/ 588475 h 1548143"/>
              <a:gd name="connsiteX5" fmla="*/ 4725979 w 4912774"/>
              <a:gd name="connsiteY5" fmla="*/ 624689 h 1548143"/>
              <a:gd name="connsiteX6" fmla="*/ 4698819 w 4912774"/>
              <a:gd name="connsiteY6" fmla="*/ 706170 h 1548143"/>
              <a:gd name="connsiteX7" fmla="*/ 4644498 w 4912774"/>
              <a:gd name="connsiteY7" fmla="*/ 787651 h 1548143"/>
              <a:gd name="connsiteX8" fmla="*/ 4599231 w 4912774"/>
              <a:gd name="connsiteY8" fmla="*/ 841972 h 1548143"/>
              <a:gd name="connsiteX9" fmla="*/ 4572070 w 4912774"/>
              <a:gd name="connsiteY9" fmla="*/ 860079 h 1548143"/>
              <a:gd name="connsiteX10" fmla="*/ 4544910 w 4912774"/>
              <a:gd name="connsiteY10" fmla="*/ 869133 h 1548143"/>
              <a:gd name="connsiteX11" fmla="*/ 4463429 w 4912774"/>
              <a:gd name="connsiteY11" fmla="*/ 887240 h 1548143"/>
              <a:gd name="connsiteX12" fmla="*/ 4354787 w 4912774"/>
              <a:gd name="connsiteY12" fmla="*/ 914400 h 1548143"/>
              <a:gd name="connsiteX13" fmla="*/ 4327627 w 4912774"/>
              <a:gd name="connsiteY13" fmla="*/ 923453 h 1548143"/>
              <a:gd name="connsiteX14" fmla="*/ 4246145 w 4912774"/>
              <a:gd name="connsiteY14" fmla="*/ 932507 h 1548143"/>
              <a:gd name="connsiteX15" fmla="*/ 4200878 w 4912774"/>
              <a:gd name="connsiteY15" fmla="*/ 923453 h 1548143"/>
              <a:gd name="connsiteX16" fmla="*/ 4146557 w 4912774"/>
              <a:gd name="connsiteY16" fmla="*/ 914400 h 1548143"/>
              <a:gd name="connsiteX17" fmla="*/ 4056023 w 4912774"/>
              <a:gd name="connsiteY17" fmla="*/ 896293 h 1548143"/>
              <a:gd name="connsiteX18" fmla="*/ 3874953 w 4912774"/>
              <a:gd name="connsiteY18" fmla="*/ 887240 h 1548143"/>
              <a:gd name="connsiteX19" fmla="*/ 3748205 w 4912774"/>
              <a:gd name="connsiteY19" fmla="*/ 905347 h 1548143"/>
              <a:gd name="connsiteX20" fmla="*/ 3693884 w 4912774"/>
              <a:gd name="connsiteY20" fmla="*/ 914400 h 1548143"/>
              <a:gd name="connsiteX21" fmla="*/ 3657670 w 4912774"/>
              <a:gd name="connsiteY21" fmla="*/ 941560 h 1548143"/>
              <a:gd name="connsiteX22" fmla="*/ 3594296 w 4912774"/>
              <a:gd name="connsiteY22" fmla="*/ 959667 h 1548143"/>
              <a:gd name="connsiteX23" fmla="*/ 3521868 w 4912774"/>
              <a:gd name="connsiteY23" fmla="*/ 995881 h 1548143"/>
              <a:gd name="connsiteX24" fmla="*/ 3458494 w 4912774"/>
              <a:gd name="connsiteY24" fmla="*/ 1041149 h 1548143"/>
              <a:gd name="connsiteX25" fmla="*/ 3413227 w 4912774"/>
              <a:gd name="connsiteY25" fmla="*/ 1149790 h 1548143"/>
              <a:gd name="connsiteX26" fmla="*/ 3395120 w 4912774"/>
              <a:gd name="connsiteY26" fmla="*/ 1186004 h 1548143"/>
              <a:gd name="connsiteX27" fmla="*/ 3349852 w 4912774"/>
              <a:gd name="connsiteY27" fmla="*/ 1303699 h 1548143"/>
              <a:gd name="connsiteX28" fmla="*/ 3322692 w 4912774"/>
              <a:gd name="connsiteY28" fmla="*/ 1439501 h 1548143"/>
              <a:gd name="connsiteX29" fmla="*/ 3304585 w 4912774"/>
              <a:gd name="connsiteY29" fmla="*/ 1484768 h 1548143"/>
              <a:gd name="connsiteX30" fmla="*/ 3295532 w 4912774"/>
              <a:gd name="connsiteY30" fmla="*/ 1520982 h 1548143"/>
              <a:gd name="connsiteX31" fmla="*/ 3286478 w 4912774"/>
              <a:gd name="connsiteY31" fmla="*/ 1548143 h 1548143"/>
              <a:gd name="connsiteX32" fmla="*/ 3259318 w 4912774"/>
              <a:gd name="connsiteY32" fmla="*/ 1530036 h 1548143"/>
              <a:gd name="connsiteX33" fmla="*/ 3250264 w 4912774"/>
              <a:gd name="connsiteY33" fmla="*/ 1484768 h 1548143"/>
              <a:gd name="connsiteX34" fmla="*/ 3214050 w 4912774"/>
              <a:gd name="connsiteY34" fmla="*/ 1403287 h 1548143"/>
              <a:gd name="connsiteX35" fmla="*/ 3204997 w 4912774"/>
              <a:gd name="connsiteY35" fmla="*/ 1348966 h 1548143"/>
              <a:gd name="connsiteX36" fmla="*/ 3186890 w 4912774"/>
              <a:gd name="connsiteY36" fmla="*/ 1294646 h 1548143"/>
              <a:gd name="connsiteX37" fmla="*/ 3177836 w 4912774"/>
              <a:gd name="connsiteY37" fmla="*/ 1213164 h 1548143"/>
              <a:gd name="connsiteX38" fmla="*/ 3168783 w 4912774"/>
              <a:gd name="connsiteY38" fmla="*/ 1158844 h 1548143"/>
              <a:gd name="connsiteX39" fmla="*/ 3159730 w 4912774"/>
              <a:gd name="connsiteY39" fmla="*/ 1059255 h 1548143"/>
              <a:gd name="connsiteX40" fmla="*/ 3096355 w 4912774"/>
              <a:gd name="connsiteY40" fmla="*/ 1013988 h 1548143"/>
              <a:gd name="connsiteX41" fmla="*/ 2851912 w 4912774"/>
              <a:gd name="connsiteY41" fmla="*/ 1068309 h 1548143"/>
              <a:gd name="connsiteX42" fmla="*/ 2580308 w 4912774"/>
              <a:gd name="connsiteY42" fmla="*/ 1131683 h 1548143"/>
              <a:gd name="connsiteX43" fmla="*/ 2254383 w 4912774"/>
              <a:gd name="connsiteY43" fmla="*/ 1140737 h 1548143"/>
              <a:gd name="connsiteX44" fmla="*/ 2136688 w 4912774"/>
              <a:gd name="connsiteY44" fmla="*/ 1113576 h 1548143"/>
              <a:gd name="connsiteX45" fmla="*/ 2037100 w 4912774"/>
              <a:gd name="connsiteY45" fmla="*/ 1095469 h 1548143"/>
              <a:gd name="connsiteX46" fmla="*/ 2000886 w 4912774"/>
              <a:gd name="connsiteY46" fmla="*/ 1086416 h 1548143"/>
              <a:gd name="connsiteX47" fmla="*/ 1837924 w 4912774"/>
              <a:gd name="connsiteY47" fmla="*/ 1032095 h 1548143"/>
              <a:gd name="connsiteX48" fmla="*/ 1711175 w 4912774"/>
              <a:gd name="connsiteY48" fmla="*/ 995881 h 1548143"/>
              <a:gd name="connsiteX49" fmla="*/ 1620640 w 4912774"/>
              <a:gd name="connsiteY49" fmla="*/ 968721 h 1548143"/>
              <a:gd name="connsiteX50" fmla="*/ 1575373 w 4912774"/>
              <a:gd name="connsiteY50" fmla="*/ 959667 h 1548143"/>
              <a:gd name="connsiteX51" fmla="*/ 1539159 w 4912774"/>
              <a:gd name="connsiteY51" fmla="*/ 950614 h 1548143"/>
              <a:gd name="connsiteX52" fmla="*/ 1294716 w 4912774"/>
              <a:gd name="connsiteY52" fmla="*/ 914400 h 1548143"/>
              <a:gd name="connsiteX53" fmla="*/ 1167967 w 4912774"/>
              <a:gd name="connsiteY53" fmla="*/ 878186 h 1548143"/>
              <a:gd name="connsiteX54" fmla="*/ 1086486 w 4912774"/>
              <a:gd name="connsiteY54" fmla="*/ 860079 h 1548143"/>
              <a:gd name="connsiteX55" fmla="*/ 1032165 w 4912774"/>
              <a:gd name="connsiteY55" fmla="*/ 841972 h 1548143"/>
              <a:gd name="connsiteX56" fmla="*/ 932577 w 4912774"/>
              <a:gd name="connsiteY56" fmla="*/ 823865 h 1548143"/>
              <a:gd name="connsiteX57" fmla="*/ 878256 w 4912774"/>
              <a:gd name="connsiteY57" fmla="*/ 805758 h 1548143"/>
              <a:gd name="connsiteX58" fmla="*/ 742454 w 4912774"/>
              <a:gd name="connsiteY58" fmla="*/ 787651 h 1548143"/>
              <a:gd name="connsiteX59" fmla="*/ 697187 w 4912774"/>
              <a:gd name="connsiteY59" fmla="*/ 778598 h 1548143"/>
              <a:gd name="connsiteX60" fmla="*/ 633813 w 4912774"/>
              <a:gd name="connsiteY60" fmla="*/ 769545 h 1548143"/>
              <a:gd name="connsiteX61" fmla="*/ 525171 w 4912774"/>
              <a:gd name="connsiteY61" fmla="*/ 742384 h 1548143"/>
              <a:gd name="connsiteX62" fmla="*/ 488957 w 4912774"/>
              <a:gd name="connsiteY62" fmla="*/ 733331 h 1548143"/>
              <a:gd name="connsiteX63" fmla="*/ 199246 w 4912774"/>
              <a:gd name="connsiteY63" fmla="*/ 724277 h 1548143"/>
              <a:gd name="connsiteX64" fmla="*/ 135872 w 4912774"/>
              <a:gd name="connsiteY64" fmla="*/ 706170 h 1548143"/>
              <a:gd name="connsiteX65" fmla="*/ 117765 w 4912774"/>
              <a:gd name="connsiteY65" fmla="*/ 679010 h 1548143"/>
              <a:gd name="connsiteX66" fmla="*/ 90605 w 4912774"/>
              <a:gd name="connsiteY66" fmla="*/ 660903 h 1548143"/>
              <a:gd name="connsiteX67" fmla="*/ 63444 w 4912774"/>
              <a:gd name="connsiteY67" fmla="*/ 597529 h 1548143"/>
              <a:gd name="connsiteX68" fmla="*/ 108712 w 4912774"/>
              <a:gd name="connsiteY68" fmla="*/ 217283 h 1548143"/>
              <a:gd name="connsiteX69" fmla="*/ 153979 w 4912774"/>
              <a:gd name="connsiteY69" fmla="*/ 190123 h 1548143"/>
              <a:gd name="connsiteX70" fmla="*/ 181139 w 4912774"/>
              <a:gd name="connsiteY70" fmla="*/ 172016 h 1548143"/>
              <a:gd name="connsiteX71" fmla="*/ 271674 w 4912774"/>
              <a:gd name="connsiteY71" fmla="*/ 135802 h 1548143"/>
              <a:gd name="connsiteX72" fmla="*/ 344102 w 4912774"/>
              <a:gd name="connsiteY72" fmla="*/ 99588 h 1548143"/>
              <a:gd name="connsiteX73" fmla="*/ 371262 w 4912774"/>
              <a:gd name="connsiteY73" fmla="*/ 81481 h 1548143"/>
              <a:gd name="connsiteX74" fmla="*/ 516118 w 4912774"/>
              <a:gd name="connsiteY74" fmla="*/ 72428 h 1548143"/>
              <a:gd name="connsiteX75" fmla="*/ 751508 w 4912774"/>
              <a:gd name="connsiteY75" fmla="*/ 90535 h 1548143"/>
              <a:gd name="connsiteX76" fmla="*/ 832989 w 4912774"/>
              <a:gd name="connsiteY76" fmla="*/ 108642 h 1548143"/>
              <a:gd name="connsiteX77" fmla="*/ 1068379 w 4912774"/>
              <a:gd name="connsiteY77" fmla="*/ 126749 h 1548143"/>
              <a:gd name="connsiteX78" fmla="*/ 1158914 w 4912774"/>
              <a:gd name="connsiteY78" fmla="*/ 135802 h 1548143"/>
              <a:gd name="connsiteX79" fmla="*/ 1240395 w 4912774"/>
              <a:gd name="connsiteY79" fmla="*/ 144855 h 1548143"/>
              <a:gd name="connsiteX80" fmla="*/ 1394304 w 4912774"/>
              <a:gd name="connsiteY80" fmla="*/ 153909 h 1548143"/>
              <a:gd name="connsiteX81" fmla="*/ 1620640 w 4912774"/>
              <a:gd name="connsiteY81" fmla="*/ 172016 h 1548143"/>
              <a:gd name="connsiteX82" fmla="*/ 1702122 w 4912774"/>
              <a:gd name="connsiteY82" fmla="*/ 190123 h 1548143"/>
              <a:gd name="connsiteX83" fmla="*/ 2018993 w 4912774"/>
              <a:gd name="connsiteY83" fmla="*/ 190123 h 1548143"/>
              <a:gd name="connsiteX84" fmla="*/ 2055207 w 4912774"/>
              <a:gd name="connsiteY84" fmla="*/ 181069 h 1548143"/>
              <a:gd name="connsiteX85" fmla="*/ 2109528 w 4912774"/>
              <a:gd name="connsiteY85" fmla="*/ 162962 h 1548143"/>
              <a:gd name="connsiteX86" fmla="*/ 2163848 w 4912774"/>
              <a:gd name="connsiteY86" fmla="*/ 153909 h 1548143"/>
              <a:gd name="connsiteX87" fmla="*/ 2191009 w 4912774"/>
              <a:gd name="connsiteY87" fmla="*/ 144855 h 1548143"/>
              <a:gd name="connsiteX88" fmla="*/ 2236276 w 4912774"/>
              <a:gd name="connsiteY88" fmla="*/ 126749 h 1548143"/>
              <a:gd name="connsiteX89" fmla="*/ 2290597 w 4912774"/>
              <a:gd name="connsiteY89" fmla="*/ 117695 h 1548143"/>
              <a:gd name="connsiteX90" fmla="*/ 2317757 w 4912774"/>
              <a:gd name="connsiteY90" fmla="*/ 108642 h 1548143"/>
              <a:gd name="connsiteX91" fmla="*/ 2390185 w 4912774"/>
              <a:gd name="connsiteY91" fmla="*/ 99588 h 1548143"/>
              <a:gd name="connsiteX92" fmla="*/ 2444506 w 4912774"/>
              <a:gd name="connsiteY92" fmla="*/ 90535 h 1548143"/>
              <a:gd name="connsiteX93" fmla="*/ 2661789 w 4912774"/>
              <a:gd name="connsiteY93" fmla="*/ 99588 h 1548143"/>
              <a:gd name="connsiteX94" fmla="*/ 2752324 w 4912774"/>
              <a:gd name="connsiteY94" fmla="*/ 108642 h 1548143"/>
              <a:gd name="connsiteX95" fmla="*/ 2996767 w 4912774"/>
              <a:gd name="connsiteY95" fmla="*/ 99588 h 1548143"/>
              <a:gd name="connsiteX96" fmla="*/ 3105409 w 4912774"/>
              <a:gd name="connsiteY96" fmla="*/ 72428 h 1548143"/>
              <a:gd name="connsiteX97" fmla="*/ 3277425 w 4912774"/>
              <a:gd name="connsiteY97" fmla="*/ 36214 h 1548143"/>
              <a:gd name="connsiteX98" fmla="*/ 3413227 w 4912774"/>
              <a:gd name="connsiteY98" fmla="*/ 0 h 1548143"/>
              <a:gd name="connsiteX99" fmla="*/ 4128450 w 4912774"/>
              <a:gd name="connsiteY99" fmla="*/ 9053 h 1548143"/>
              <a:gd name="connsiteX100" fmla="*/ 4327627 w 4912774"/>
              <a:gd name="connsiteY100" fmla="*/ 45267 h 1548143"/>
              <a:gd name="connsiteX101" fmla="*/ 4400054 w 4912774"/>
              <a:gd name="connsiteY101" fmla="*/ 54321 h 1548143"/>
              <a:gd name="connsiteX102" fmla="*/ 4572070 w 4912774"/>
              <a:gd name="connsiteY102" fmla="*/ 90535 h 1548143"/>
              <a:gd name="connsiteX103" fmla="*/ 4626391 w 4912774"/>
              <a:gd name="connsiteY103" fmla="*/ 99588 h 1548143"/>
              <a:gd name="connsiteX104" fmla="*/ 4680712 w 4912774"/>
              <a:gd name="connsiteY104" fmla="*/ 117695 h 1548143"/>
              <a:gd name="connsiteX105" fmla="*/ 4771246 w 4912774"/>
              <a:gd name="connsiteY105" fmla="*/ 135802 h 1548143"/>
              <a:gd name="connsiteX106" fmla="*/ 4798407 w 4912774"/>
              <a:gd name="connsiteY106" fmla="*/ 162962 h 1548143"/>
              <a:gd name="connsiteX107" fmla="*/ 4825567 w 4912774"/>
              <a:gd name="connsiteY107" fmla="*/ 181069 h 1548143"/>
              <a:gd name="connsiteX108" fmla="*/ 4852728 w 4912774"/>
              <a:gd name="connsiteY108" fmla="*/ 208230 h 1548143"/>
              <a:gd name="connsiteX109" fmla="*/ 4879888 w 4912774"/>
              <a:gd name="connsiteY109" fmla="*/ 226337 h 1548143"/>
              <a:gd name="connsiteX110" fmla="*/ 4907048 w 4912774"/>
              <a:gd name="connsiteY110" fmla="*/ 253497 h 1548143"/>
              <a:gd name="connsiteX111" fmla="*/ 4907048 w 4912774"/>
              <a:gd name="connsiteY111" fmla="*/ 307818 h 154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912774" h="1548143">
                <a:moveTo>
                  <a:pt x="4879888" y="244444"/>
                </a:moveTo>
                <a:cubicBezTo>
                  <a:pt x="4873852" y="259533"/>
                  <a:pt x="4866734" y="274233"/>
                  <a:pt x="4861781" y="289711"/>
                </a:cubicBezTo>
                <a:cubicBezTo>
                  <a:pt x="4842576" y="349727"/>
                  <a:pt x="4830081" y="411966"/>
                  <a:pt x="4807460" y="470780"/>
                </a:cubicBezTo>
                <a:cubicBezTo>
                  <a:pt x="4799648" y="491091"/>
                  <a:pt x="4771246" y="525101"/>
                  <a:pt x="4771246" y="525101"/>
                </a:cubicBezTo>
                <a:cubicBezTo>
                  <a:pt x="4769285" y="532946"/>
                  <a:pt x="4758914" y="578369"/>
                  <a:pt x="4753139" y="588475"/>
                </a:cubicBezTo>
                <a:cubicBezTo>
                  <a:pt x="4745653" y="601576"/>
                  <a:pt x="4735032" y="612618"/>
                  <a:pt x="4725979" y="624689"/>
                </a:cubicBezTo>
                <a:cubicBezTo>
                  <a:pt x="4716926" y="651849"/>
                  <a:pt x="4714700" y="682349"/>
                  <a:pt x="4698819" y="706170"/>
                </a:cubicBezTo>
                <a:lnTo>
                  <a:pt x="4644498" y="787651"/>
                </a:lnTo>
                <a:cubicBezTo>
                  <a:pt x="4626694" y="814358"/>
                  <a:pt x="4625372" y="820188"/>
                  <a:pt x="4599231" y="841972"/>
                </a:cubicBezTo>
                <a:cubicBezTo>
                  <a:pt x="4590872" y="848938"/>
                  <a:pt x="4581802" y="855213"/>
                  <a:pt x="4572070" y="860079"/>
                </a:cubicBezTo>
                <a:cubicBezTo>
                  <a:pt x="4563534" y="864347"/>
                  <a:pt x="4554168" y="866818"/>
                  <a:pt x="4544910" y="869133"/>
                </a:cubicBezTo>
                <a:cubicBezTo>
                  <a:pt x="4517918" y="875881"/>
                  <a:pt x="4490495" y="880796"/>
                  <a:pt x="4463429" y="887240"/>
                </a:cubicBezTo>
                <a:cubicBezTo>
                  <a:pt x="4427116" y="895886"/>
                  <a:pt x="4390200" y="902596"/>
                  <a:pt x="4354787" y="914400"/>
                </a:cubicBezTo>
                <a:cubicBezTo>
                  <a:pt x="4345734" y="917418"/>
                  <a:pt x="4337040" y="921884"/>
                  <a:pt x="4327627" y="923453"/>
                </a:cubicBezTo>
                <a:cubicBezTo>
                  <a:pt x="4300671" y="927946"/>
                  <a:pt x="4273306" y="929489"/>
                  <a:pt x="4246145" y="932507"/>
                </a:cubicBezTo>
                <a:lnTo>
                  <a:pt x="4200878" y="923453"/>
                </a:lnTo>
                <a:cubicBezTo>
                  <a:pt x="4182817" y="920169"/>
                  <a:pt x="4164477" y="918382"/>
                  <a:pt x="4146557" y="914400"/>
                </a:cubicBezTo>
                <a:cubicBezTo>
                  <a:pt x="4078721" y="899326"/>
                  <a:pt x="4174533" y="905072"/>
                  <a:pt x="4056023" y="896293"/>
                </a:cubicBezTo>
                <a:cubicBezTo>
                  <a:pt x="3995756" y="891829"/>
                  <a:pt x="3935310" y="890258"/>
                  <a:pt x="3874953" y="887240"/>
                </a:cubicBezTo>
                <a:lnTo>
                  <a:pt x="3748205" y="905347"/>
                </a:lnTo>
                <a:cubicBezTo>
                  <a:pt x="3730051" y="908070"/>
                  <a:pt x="3710928" y="907583"/>
                  <a:pt x="3693884" y="914400"/>
                </a:cubicBezTo>
                <a:cubicBezTo>
                  <a:pt x="3679874" y="920004"/>
                  <a:pt x="3670771" y="934074"/>
                  <a:pt x="3657670" y="941560"/>
                </a:cubicBezTo>
                <a:cubicBezTo>
                  <a:pt x="3647564" y="947335"/>
                  <a:pt x="3602141" y="957706"/>
                  <a:pt x="3594296" y="959667"/>
                </a:cubicBezTo>
                <a:cubicBezTo>
                  <a:pt x="3531366" y="1001619"/>
                  <a:pt x="3610464" y="951582"/>
                  <a:pt x="3521868" y="995881"/>
                </a:cubicBezTo>
                <a:cubicBezTo>
                  <a:pt x="3508630" y="1002500"/>
                  <a:pt x="3466695" y="1034998"/>
                  <a:pt x="3458494" y="1041149"/>
                </a:cubicBezTo>
                <a:cubicBezTo>
                  <a:pt x="3407309" y="1126456"/>
                  <a:pt x="3452049" y="1043027"/>
                  <a:pt x="3413227" y="1149790"/>
                </a:cubicBezTo>
                <a:cubicBezTo>
                  <a:pt x="3408615" y="1162474"/>
                  <a:pt x="3400259" y="1173524"/>
                  <a:pt x="3395120" y="1186004"/>
                </a:cubicBezTo>
                <a:cubicBezTo>
                  <a:pt x="3379116" y="1224871"/>
                  <a:pt x="3349852" y="1303699"/>
                  <a:pt x="3349852" y="1303699"/>
                </a:cubicBezTo>
                <a:cubicBezTo>
                  <a:pt x="3342054" y="1350490"/>
                  <a:pt x="3335947" y="1393110"/>
                  <a:pt x="3322692" y="1439501"/>
                </a:cubicBezTo>
                <a:cubicBezTo>
                  <a:pt x="3318227" y="1455127"/>
                  <a:pt x="3309724" y="1469351"/>
                  <a:pt x="3304585" y="1484768"/>
                </a:cubicBezTo>
                <a:cubicBezTo>
                  <a:pt x="3300650" y="1496572"/>
                  <a:pt x="3298950" y="1509018"/>
                  <a:pt x="3295532" y="1520982"/>
                </a:cubicBezTo>
                <a:cubicBezTo>
                  <a:pt x="3292910" y="1530158"/>
                  <a:pt x="3289496" y="1539089"/>
                  <a:pt x="3286478" y="1548143"/>
                </a:cubicBezTo>
                <a:cubicBezTo>
                  <a:pt x="3277425" y="1542107"/>
                  <a:pt x="3264716" y="1539483"/>
                  <a:pt x="3259318" y="1530036"/>
                </a:cubicBezTo>
                <a:cubicBezTo>
                  <a:pt x="3251683" y="1516675"/>
                  <a:pt x="3254686" y="1499507"/>
                  <a:pt x="3250264" y="1484768"/>
                </a:cubicBezTo>
                <a:cubicBezTo>
                  <a:pt x="3241594" y="1455870"/>
                  <a:pt x="3227425" y="1430037"/>
                  <a:pt x="3214050" y="1403287"/>
                </a:cubicBezTo>
                <a:cubicBezTo>
                  <a:pt x="3211032" y="1385180"/>
                  <a:pt x="3209449" y="1366775"/>
                  <a:pt x="3204997" y="1348966"/>
                </a:cubicBezTo>
                <a:cubicBezTo>
                  <a:pt x="3200368" y="1330450"/>
                  <a:pt x="3190633" y="1313361"/>
                  <a:pt x="3186890" y="1294646"/>
                </a:cubicBezTo>
                <a:cubicBezTo>
                  <a:pt x="3181530" y="1267849"/>
                  <a:pt x="3181448" y="1240252"/>
                  <a:pt x="3177836" y="1213164"/>
                </a:cubicBezTo>
                <a:cubicBezTo>
                  <a:pt x="3175410" y="1194969"/>
                  <a:pt x="3170928" y="1177075"/>
                  <a:pt x="3168783" y="1158844"/>
                </a:cubicBezTo>
                <a:cubicBezTo>
                  <a:pt x="3164889" y="1125739"/>
                  <a:pt x="3170271" y="1090878"/>
                  <a:pt x="3159730" y="1059255"/>
                </a:cubicBezTo>
                <a:cubicBezTo>
                  <a:pt x="3148990" y="1027035"/>
                  <a:pt x="3121698" y="1022436"/>
                  <a:pt x="3096355" y="1013988"/>
                </a:cubicBezTo>
                <a:cubicBezTo>
                  <a:pt x="3021245" y="1029010"/>
                  <a:pt x="2920860" y="1048030"/>
                  <a:pt x="2851912" y="1068309"/>
                </a:cubicBezTo>
                <a:cubicBezTo>
                  <a:pt x="2609167" y="1139705"/>
                  <a:pt x="2789662" y="1115580"/>
                  <a:pt x="2580308" y="1131683"/>
                </a:cubicBezTo>
                <a:cubicBezTo>
                  <a:pt x="2440051" y="1178435"/>
                  <a:pt x="2545063" y="1150426"/>
                  <a:pt x="2254383" y="1140737"/>
                </a:cubicBezTo>
                <a:cubicBezTo>
                  <a:pt x="2215151" y="1131683"/>
                  <a:pt x="2176104" y="1121788"/>
                  <a:pt x="2136688" y="1113576"/>
                </a:cubicBezTo>
                <a:cubicBezTo>
                  <a:pt x="2103657" y="1106694"/>
                  <a:pt x="2070185" y="1102086"/>
                  <a:pt x="2037100" y="1095469"/>
                </a:cubicBezTo>
                <a:cubicBezTo>
                  <a:pt x="2024899" y="1093029"/>
                  <a:pt x="2012439" y="1091037"/>
                  <a:pt x="2000886" y="1086416"/>
                </a:cubicBezTo>
                <a:cubicBezTo>
                  <a:pt x="1856623" y="1028712"/>
                  <a:pt x="1952171" y="1048417"/>
                  <a:pt x="1837924" y="1032095"/>
                </a:cubicBezTo>
                <a:cubicBezTo>
                  <a:pt x="1673629" y="970485"/>
                  <a:pt x="1844096" y="1029111"/>
                  <a:pt x="1711175" y="995881"/>
                </a:cubicBezTo>
                <a:cubicBezTo>
                  <a:pt x="1680609" y="988239"/>
                  <a:pt x="1651083" y="976839"/>
                  <a:pt x="1620640" y="968721"/>
                </a:cubicBezTo>
                <a:cubicBezTo>
                  <a:pt x="1605772" y="964756"/>
                  <a:pt x="1590394" y="963005"/>
                  <a:pt x="1575373" y="959667"/>
                </a:cubicBezTo>
                <a:cubicBezTo>
                  <a:pt x="1563226" y="956968"/>
                  <a:pt x="1551443" y="952595"/>
                  <a:pt x="1539159" y="950614"/>
                </a:cubicBezTo>
                <a:cubicBezTo>
                  <a:pt x="1457840" y="937498"/>
                  <a:pt x="1373917" y="937029"/>
                  <a:pt x="1294716" y="914400"/>
                </a:cubicBezTo>
                <a:cubicBezTo>
                  <a:pt x="1252466" y="902329"/>
                  <a:pt x="1210861" y="887718"/>
                  <a:pt x="1167967" y="878186"/>
                </a:cubicBezTo>
                <a:cubicBezTo>
                  <a:pt x="1140807" y="872150"/>
                  <a:pt x="1113369" y="867248"/>
                  <a:pt x="1086486" y="860079"/>
                </a:cubicBezTo>
                <a:cubicBezTo>
                  <a:pt x="1068044" y="855161"/>
                  <a:pt x="1050744" y="846344"/>
                  <a:pt x="1032165" y="841972"/>
                </a:cubicBezTo>
                <a:cubicBezTo>
                  <a:pt x="999322" y="834244"/>
                  <a:pt x="965420" y="831593"/>
                  <a:pt x="932577" y="823865"/>
                </a:cubicBezTo>
                <a:cubicBezTo>
                  <a:pt x="913998" y="819493"/>
                  <a:pt x="897005" y="809329"/>
                  <a:pt x="878256" y="805758"/>
                </a:cubicBezTo>
                <a:cubicBezTo>
                  <a:pt x="833395" y="797213"/>
                  <a:pt x="787617" y="794425"/>
                  <a:pt x="742454" y="787651"/>
                </a:cubicBezTo>
                <a:cubicBezTo>
                  <a:pt x="727236" y="785368"/>
                  <a:pt x="712365" y="781128"/>
                  <a:pt x="697187" y="778598"/>
                </a:cubicBezTo>
                <a:cubicBezTo>
                  <a:pt x="676138" y="775090"/>
                  <a:pt x="654938" y="772563"/>
                  <a:pt x="633813" y="769545"/>
                </a:cubicBezTo>
                <a:cubicBezTo>
                  <a:pt x="557927" y="739191"/>
                  <a:pt x="618820" y="759411"/>
                  <a:pt x="525171" y="742384"/>
                </a:cubicBezTo>
                <a:cubicBezTo>
                  <a:pt x="512929" y="740158"/>
                  <a:pt x="501381" y="734021"/>
                  <a:pt x="488957" y="733331"/>
                </a:cubicBezTo>
                <a:cubicBezTo>
                  <a:pt x="392488" y="727972"/>
                  <a:pt x="295816" y="727295"/>
                  <a:pt x="199246" y="724277"/>
                </a:cubicBezTo>
                <a:cubicBezTo>
                  <a:pt x="196877" y="723685"/>
                  <a:pt x="141777" y="710894"/>
                  <a:pt x="135872" y="706170"/>
                </a:cubicBezTo>
                <a:cubicBezTo>
                  <a:pt x="127375" y="699373"/>
                  <a:pt x="125459" y="686704"/>
                  <a:pt x="117765" y="679010"/>
                </a:cubicBezTo>
                <a:cubicBezTo>
                  <a:pt x="110071" y="671316"/>
                  <a:pt x="99658" y="666939"/>
                  <a:pt x="90605" y="660903"/>
                </a:cubicBezTo>
                <a:cubicBezTo>
                  <a:pt x="87499" y="654691"/>
                  <a:pt x="63141" y="610243"/>
                  <a:pt x="63444" y="597529"/>
                </a:cubicBezTo>
                <a:cubicBezTo>
                  <a:pt x="65809" y="498208"/>
                  <a:pt x="0" y="298817"/>
                  <a:pt x="108712" y="217283"/>
                </a:cubicBezTo>
                <a:cubicBezTo>
                  <a:pt x="122789" y="206725"/>
                  <a:pt x="139057" y="199449"/>
                  <a:pt x="153979" y="190123"/>
                </a:cubicBezTo>
                <a:cubicBezTo>
                  <a:pt x="163206" y="184356"/>
                  <a:pt x="171407" y="176882"/>
                  <a:pt x="181139" y="172016"/>
                </a:cubicBezTo>
                <a:cubicBezTo>
                  <a:pt x="222368" y="151401"/>
                  <a:pt x="235547" y="147844"/>
                  <a:pt x="271674" y="135802"/>
                </a:cubicBezTo>
                <a:cubicBezTo>
                  <a:pt x="334598" y="93852"/>
                  <a:pt x="255510" y="143884"/>
                  <a:pt x="344102" y="99588"/>
                </a:cubicBezTo>
                <a:cubicBezTo>
                  <a:pt x="353834" y="94722"/>
                  <a:pt x="360514" y="83178"/>
                  <a:pt x="371262" y="81481"/>
                </a:cubicBezTo>
                <a:cubicBezTo>
                  <a:pt x="419050" y="73936"/>
                  <a:pt x="467833" y="75446"/>
                  <a:pt x="516118" y="72428"/>
                </a:cubicBezTo>
                <a:cubicBezTo>
                  <a:pt x="594581" y="78464"/>
                  <a:pt x="673322" y="81599"/>
                  <a:pt x="751508" y="90535"/>
                </a:cubicBezTo>
                <a:cubicBezTo>
                  <a:pt x="779151" y="93694"/>
                  <a:pt x="805346" y="105483"/>
                  <a:pt x="832989" y="108642"/>
                </a:cubicBezTo>
                <a:cubicBezTo>
                  <a:pt x="911175" y="117578"/>
                  <a:pt x="989956" y="120214"/>
                  <a:pt x="1068379" y="126749"/>
                </a:cubicBezTo>
                <a:cubicBezTo>
                  <a:pt x="1098603" y="129268"/>
                  <a:pt x="1128752" y="132627"/>
                  <a:pt x="1158914" y="135802"/>
                </a:cubicBezTo>
                <a:cubicBezTo>
                  <a:pt x="1186091" y="138663"/>
                  <a:pt x="1213148" y="142759"/>
                  <a:pt x="1240395" y="144855"/>
                </a:cubicBezTo>
                <a:cubicBezTo>
                  <a:pt x="1291635" y="148797"/>
                  <a:pt x="1343043" y="150247"/>
                  <a:pt x="1394304" y="153909"/>
                </a:cubicBezTo>
                <a:lnTo>
                  <a:pt x="1620640" y="172016"/>
                </a:lnTo>
                <a:cubicBezTo>
                  <a:pt x="1647801" y="178052"/>
                  <a:pt x="1674497" y="186808"/>
                  <a:pt x="1702122" y="190123"/>
                </a:cubicBezTo>
                <a:cubicBezTo>
                  <a:pt x="1836944" y="206301"/>
                  <a:pt x="1878585" y="197513"/>
                  <a:pt x="2018993" y="190123"/>
                </a:cubicBezTo>
                <a:cubicBezTo>
                  <a:pt x="2031064" y="187105"/>
                  <a:pt x="2043289" y="184644"/>
                  <a:pt x="2055207" y="181069"/>
                </a:cubicBezTo>
                <a:cubicBezTo>
                  <a:pt x="2073488" y="175584"/>
                  <a:pt x="2091011" y="167591"/>
                  <a:pt x="2109528" y="162962"/>
                </a:cubicBezTo>
                <a:cubicBezTo>
                  <a:pt x="2127336" y="158510"/>
                  <a:pt x="2145741" y="156927"/>
                  <a:pt x="2163848" y="153909"/>
                </a:cubicBezTo>
                <a:cubicBezTo>
                  <a:pt x="2172902" y="150891"/>
                  <a:pt x="2182073" y="148206"/>
                  <a:pt x="2191009" y="144855"/>
                </a:cubicBezTo>
                <a:cubicBezTo>
                  <a:pt x="2206226" y="139149"/>
                  <a:pt x="2220597" y="131025"/>
                  <a:pt x="2236276" y="126749"/>
                </a:cubicBezTo>
                <a:cubicBezTo>
                  <a:pt x="2253986" y="121919"/>
                  <a:pt x="2272677" y="121677"/>
                  <a:pt x="2290597" y="117695"/>
                </a:cubicBezTo>
                <a:cubicBezTo>
                  <a:pt x="2299913" y="115625"/>
                  <a:pt x="2308368" y="110349"/>
                  <a:pt x="2317757" y="108642"/>
                </a:cubicBezTo>
                <a:cubicBezTo>
                  <a:pt x="2341695" y="104290"/>
                  <a:pt x="2366099" y="103029"/>
                  <a:pt x="2390185" y="99588"/>
                </a:cubicBezTo>
                <a:cubicBezTo>
                  <a:pt x="2408357" y="96992"/>
                  <a:pt x="2426399" y="93553"/>
                  <a:pt x="2444506" y="90535"/>
                </a:cubicBezTo>
                <a:lnTo>
                  <a:pt x="2661789" y="99588"/>
                </a:lnTo>
                <a:cubicBezTo>
                  <a:pt x="2692066" y="101369"/>
                  <a:pt x="2721995" y="108642"/>
                  <a:pt x="2752324" y="108642"/>
                </a:cubicBezTo>
                <a:cubicBezTo>
                  <a:pt x="2833861" y="108642"/>
                  <a:pt x="2915286" y="102606"/>
                  <a:pt x="2996767" y="99588"/>
                </a:cubicBezTo>
                <a:cubicBezTo>
                  <a:pt x="3161314" y="66680"/>
                  <a:pt x="2887693" y="122670"/>
                  <a:pt x="3105409" y="72428"/>
                </a:cubicBezTo>
                <a:cubicBezTo>
                  <a:pt x="3162504" y="59252"/>
                  <a:pt x="3220045" y="48086"/>
                  <a:pt x="3277425" y="36214"/>
                </a:cubicBezTo>
                <a:cubicBezTo>
                  <a:pt x="3387697" y="13399"/>
                  <a:pt x="3337377" y="30340"/>
                  <a:pt x="3413227" y="0"/>
                </a:cubicBezTo>
                <a:lnTo>
                  <a:pt x="4128450" y="9053"/>
                </a:lnTo>
                <a:cubicBezTo>
                  <a:pt x="4250574" y="12992"/>
                  <a:pt x="4230857" y="27122"/>
                  <a:pt x="4327627" y="45267"/>
                </a:cubicBezTo>
                <a:cubicBezTo>
                  <a:pt x="4351540" y="49751"/>
                  <a:pt x="4376055" y="50321"/>
                  <a:pt x="4400054" y="54321"/>
                </a:cubicBezTo>
                <a:cubicBezTo>
                  <a:pt x="4482318" y="68032"/>
                  <a:pt x="4492688" y="74659"/>
                  <a:pt x="4572070" y="90535"/>
                </a:cubicBezTo>
                <a:cubicBezTo>
                  <a:pt x="4590070" y="94135"/>
                  <a:pt x="4608284" y="96570"/>
                  <a:pt x="4626391" y="99588"/>
                </a:cubicBezTo>
                <a:cubicBezTo>
                  <a:pt x="4644498" y="105624"/>
                  <a:pt x="4662195" y="113066"/>
                  <a:pt x="4680712" y="117695"/>
                </a:cubicBezTo>
                <a:cubicBezTo>
                  <a:pt x="4710569" y="125159"/>
                  <a:pt x="4742522" y="124754"/>
                  <a:pt x="4771246" y="135802"/>
                </a:cubicBezTo>
                <a:cubicBezTo>
                  <a:pt x="4783196" y="140398"/>
                  <a:pt x="4788571" y="154765"/>
                  <a:pt x="4798407" y="162962"/>
                </a:cubicBezTo>
                <a:cubicBezTo>
                  <a:pt x="4806766" y="169928"/>
                  <a:pt x="4817208" y="174103"/>
                  <a:pt x="4825567" y="181069"/>
                </a:cubicBezTo>
                <a:cubicBezTo>
                  <a:pt x="4835403" y="189266"/>
                  <a:pt x="4842892" y="200033"/>
                  <a:pt x="4852728" y="208230"/>
                </a:cubicBezTo>
                <a:cubicBezTo>
                  <a:pt x="4861087" y="215196"/>
                  <a:pt x="4871529" y="219371"/>
                  <a:pt x="4879888" y="226337"/>
                </a:cubicBezTo>
                <a:cubicBezTo>
                  <a:pt x="4889724" y="234534"/>
                  <a:pt x="4902999" y="241351"/>
                  <a:pt x="4907048" y="253497"/>
                </a:cubicBezTo>
                <a:cubicBezTo>
                  <a:pt x="4912774" y="270675"/>
                  <a:pt x="4907048" y="289711"/>
                  <a:pt x="4907048" y="3078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마리오</a:t>
            </a:r>
            <a:r>
              <a:rPr lang="ko-KR" altLang="en-US" dirty="0" smtClean="0"/>
              <a:t> 게임</a:t>
            </a:r>
            <a:r>
              <a:rPr lang="en-US" altLang="ko-KR" dirty="0" smtClean="0"/>
              <a:t>!!!!!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Owner\AppData\Local\Microsoft\Windows\Temporary Internet Files\Content.IE5\CXUMG1EZ\200px-Mario_emblem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97152"/>
            <a:ext cx="1905000" cy="1905000"/>
          </a:xfrm>
          <a:prstGeom prst="rect">
            <a:avLst/>
          </a:prstGeom>
          <a:noFill/>
        </p:spPr>
      </p:pic>
      <p:pic>
        <p:nvPicPr>
          <p:cNvPr id="2051" name="Picture 3" descr="C:\Users\Owner\AppData\Local\Microsoft\Windows\Temporary Internet Files\Content.IE5\CXUMG1EZ\200px-Mario_emblem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1905000" cy="1905000"/>
          </a:xfrm>
          <a:prstGeom prst="rect">
            <a:avLst/>
          </a:prstGeom>
          <a:noFill/>
        </p:spPr>
      </p:pic>
      <p:pic>
        <p:nvPicPr>
          <p:cNvPr id="2054" name="Picture 6" descr="C:\Users\Owner\AppData\Local\Microsoft\Windows\Temporary Internet Files\Content.IE5\NFO5IFC4\386px-MarioNSMBWii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2857745" cy="3861048"/>
          </a:xfrm>
          <a:prstGeom prst="rect">
            <a:avLst/>
          </a:prstGeom>
          <a:noFill/>
        </p:spPr>
      </p:pic>
      <p:pic>
        <p:nvPicPr>
          <p:cNvPr id="2055" name="Picture 7" descr="C:\Users\Owner\AppData\Local\Microsoft\Windows\Temporary Internet Files\Content.IE5\CXUMG1EZ\NSMB2-Arte-char01_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4581128" cy="321297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라운드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 descr="C:\Users\Owner\AppData\Local\Microsoft\Windows\Temporary Internet Files\Content.IE5\GI0RWQ7F\ToadToadette_wikimin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640871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r>
              <a:rPr lang="en-US" altLang="ko-KR" dirty="0" smtClean="0"/>
              <a:t>33+45=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r>
              <a:rPr lang="ko-KR" altLang="en-US" dirty="0" smtClean="0"/>
              <a:t>제한시간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성공</a:t>
            </a:r>
            <a:r>
              <a:rPr lang="en-US" altLang="ko-KR" dirty="0" smtClean="0"/>
              <a:t>!!!!</a:t>
            </a:r>
            <a:endParaRPr lang="ko-KR" altLang="en-US" dirty="0"/>
          </a:p>
        </p:txBody>
      </p:sp>
      <p:pic>
        <p:nvPicPr>
          <p:cNvPr id="4099" name="Picture 3" descr="C:\Users\Owner\AppData\Local\Microsoft\Windows\Temporary Internet Files\Content.IE5\T7YQYADU\799px-Sailing_laser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2780928"/>
            <a:ext cx="7261622" cy="2723951"/>
          </a:xfrm>
          <a:prstGeom prst="rect">
            <a:avLst/>
          </a:prstGeom>
          <a:noFill/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102" name="Picture 6" descr="C:\Users\Owner\AppData\Local\Microsoft\Windows\Temporary Internet Files\Content.IE5\NFO5IFC4\386px-MarioNSMBWii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924944"/>
            <a:ext cx="2232248" cy="2852936"/>
          </a:xfrm>
          <a:prstGeom prst="rect">
            <a:avLst/>
          </a:prstGeom>
          <a:noFill/>
        </p:spPr>
      </p:pic>
      <p:pic>
        <p:nvPicPr>
          <p:cNvPr id="4103" name="Picture 7" descr="C:\Users\Owner\AppData\Local\Microsoft\Windows\Temporary Internet Files\Content.IE5\GI0RWQ7F\ToadToadette_wikimini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3256092" cy="211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라운드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C:\Users\Owner\AppData\Local\Microsoft\Windows\Temporary Internet Files\Content.IE5\CXUMG1EZ\200px-Mario_emblem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31236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C:\Users\Owner\AppData\Local\Microsoft\Windows\Temporary Internet Files\Content.IE5\GI0RWQ7F\Waluig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687083" cy="1251379"/>
          </a:xfrm>
          <a:prstGeom prst="rect">
            <a:avLst/>
          </a:prstGeom>
          <a:noFill/>
        </p:spPr>
      </p:pic>
      <p:pic>
        <p:nvPicPr>
          <p:cNvPr id="6147" name="Picture 3" descr="C:\Users\Owner\AppData\Local\Microsoft\Windows\Temporary Internet Files\Content.IE5\GI0RWQ7F\Waluig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687083" cy="1251379"/>
          </a:xfrm>
          <a:prstGeom prst="rect">
            <a:avLst/>
          </a:prstGeom>
          <a:noFill/>
        </p:spPr>
      </p:pic>
      <p:pic>
        <p:nvPicPr>
          <p:cNvPr id="6148" name="Picture 4" descr="C:\Users\Owner\AppData\Local\Microsoft\Windows\Temporary Internet Files\Content.IE5\GI0RWQ7F\Waluig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687083" cy="1251379"/>
          </a:xfrm>
          <a:prstGeom prst="rect">
            <a:avLst/>
          </a:prstGeom>
          <a:noFill/>
        </p:spPr>
      </p:pic>
      <p:pic>
        <p:nvPicPr>
          <p:cNvPr id="6149" name="Picture 5" descr="C:\Users\Owner\AppData\Local\Microsoft\Windows\Temporary Internet Files\Content.IE5\GI0RWQ7F\Waluig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96952"/>
            <a:ext cx="687083" cy="1251379"/>
          </a:xfrm>
          <a:prstGeom prst="rect">
            <a:avLst/>
          </a:prstGeom>
          <a:noFill/>
        </p:spPr>
      </p:pic>
      <p:pic>
        <p:nvPicPr>
          <p:cNvPr id="6150" name="Picture 6" descr="C:\Users\Owner\AppData\Local\Microsoft\Windows\Temporary Internet Files\Content.IE5\GI0RWQ7F\Waluig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68960"/>
            <a:ext cx="687083" cy="1251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30+12+11=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r>
              <a:rPr lang="ko-KR" altLang="en-US" dirty="0" smtClean="0"/>
              <a:t>제한시간</a:t>
            </a:r>
            <a:r>
              <a:rPr lang="en-US" altLang="ko-KR" dirty="0" smtClean="0"/>
              <a:t>35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43</Words>
  <Application>Microsoft Office PowerPoint</Application>
  <PresentationFormat>화면 슬라이드 쇼(4:3)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마리오 게임!!!!!</vt:lpstr>
      <vt:lpstr>1라운드</vt:lpstr>
      <vt:lpstr>슬라이드 4</vt:lpstr>
      <vt:lpstr>33+45=</vt:lpstr>
      <vt:lpstr>성공!!!!</vt:lpstr>
      <vt:lpstr>2라운드</vt:lpstr>
      <vt:lpstr>슬라이드 8</vt:lpstr>
      <vt:lpstr>30+12+11=</vt:lpstr>
      <vt:lpstr>슬라이드 10</vt:lpstr>
      <vt:lpstr>보오오오오오오쓰으으!!</vt:lpstr>
      <vt:lpstr>13333x35=  133+45=   9x7=</vt:lpstr>
      <vt:lpstr>성공!!!!!</vt:lpstr>
      <vt:lpstr>실..패!!!!!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.</dc:creator>
  <cp:lastModifiedBy>.</cp:lastModifiedBy>
  <cp:revision>6</cp:revision>
  <dcterms:created xsi:type="dcterms:W3CDTF">2015-10-28T10:07:34Z</dcterms:created>
  <dcterms:modified xsi:type="dcterms:W3CDTF">2015-10-28T11:20:33Z</dcterms:modified>
</cp:coreProperties>
</file>