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3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4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80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993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95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31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53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07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92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74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45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A88FA-5142-4245-B15C-9D19CBC7E4C7}" type="datetimeFigureOut">
              <a:rPr lang="ko-KR" altLang="en-US" smtClean="0"/>
              <a:t>2017-07-13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FEAB9-A20B-43D8-B292-FD4ADC6D0F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509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51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김미영</dc:creator>
  <cp:lastModifiedBy>김미영</cp:lastModifiedBy>
  <cp:revision>1</cp:revision>
  <dcterms:created xsi:type="dcterms:W3CDTF">2017-07-13T12:42:51Z</dcterms:created>
  <dcterms:modified xsi:type="dcterms:W3CDTF">2017-07-13T12:43:00Z</dcterms:modified>
</cp:coreProperties>
</file>