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1291" y="-8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29C3D-B1CD-45D3-9927-CD20B6AA30BC}" type="datetimeFigureOut">
              <a:rPr lang="ko-KR" altLang="en-US" smtClean="0"/>
              <a:t>2013-08-18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3411-F2A2-4779-96A6-FB2C19EE71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earch.naver.com/search.naver?sm=ext&amp;viewloc=1&amp;where=idetail&amp;rev=17&amp;query=%ED%84%B0%EB%B3%B4%20%EC%98%81%ED%99%94&amp;section=image&amp;sort=0&amp;res_fr=0&amp;res_to=0&amp;start=3&amp;ie=utf8&amp;img_id=blog248094%7C53%7C130174429222_23&amp;face=0&amp;color=0&amp;ccl=0&amp;viewtype=2&amp;aq=0&amp;spq=1&amp;nx_search_query=%ED%84%B0%EB%B3%B4%20%EC%98%81%ED%99%94&amp;nx_and_query=&amp;nx_sub_query=&amp;nx_search_hlquery=&amp;nx_search_fasquery=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터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8" y="1809728"/>
            <a:ext cx="4786346" cy="44291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74" y="523844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dirty="0" smtClean="0">
                <a:latin typeface="Bodoni MT Black" pitchFamily="18" charset="0"/>
              </a:rPr>
              <a:t>TURBO</a:t>
            </a:r>
            <a:endParaRPr lang="ko-KR" altLang="en-US" sz="6000" dirty="0">
              <a:latin typeface="Bodoni MT Black" pitchFamily="18" charset="0"/>
            </a:endParaRPr>
          </a:p>
        </p:txBody>
      </p:sp>
      <p:pic>
        <p:nvPicPr>
          <p:cNvPr id="12294" name="Picture 6" descr="터보 - 레이싱달팽이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239016"/>
            <a:ext cx="4286256" cy="2666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7232" y="380968"/>
            <a:ext cx="5072098" cy="1452417"/>
          </a:xfrm>
        </p:spPr>
        <p:txBody>
          <a:bodyPr>
            <a:normAutofit fontScale="90000"/>
          </a:bodyPr>
          <a:lstStyle/>
          <a:p>
            <a:r>
              <a:rPr lang="ko-KR" altLang="en-US" sz="5400" dirty="0" smtClean="0"/>
              <a:t>영화 감상문</a:t>
            </a:r>
            <a:r>
              <a:rPr lang="ko-KR" altLang="en-US" sz="5400" dirty="0" smtClean="0">
                <a:latin typeface="Microsoft JhengHei" pitchFamily="34" charset="-120"/>
              </a:rPr>
              <a:t> </a:t>
            </a:r>
            <a:r>
              <a:rPr lang="ko-KR" altLang="en-US" sz="5400" dirty="0" err="1" smtClean="0">
                <a:latin typeface="Microsoft JhengHei" pitchFamily="34" charset="-120"/>
              </a:rPr>
              <a:t>터보</a:t>
            </a:r>
            <a:endParaRPr lang="ko-KR" altLang="en-US" sz="5400" dirty="0">
              <a:latin typeface="Microsoft JhengHei" pitchFamily="34" charset="-12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나는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17</a:t>
            </a:r>
            <a:r>
              <a:rPr lang="ko-KR" altLang="en-US" dirty="0" smtClean="0"/>
              <a:t>일에 영화 </a:t>
            </a:r>
            <a:r>
              <a:rPr lang="ko-KR" altLang="en-US" dirty="0" err="1" smtClean="0"/>
              <a:t>터보를</a:t>
            </a:r>
            <a:r>
              <a:rPr lang="ko-KR" altLang="en-US" dirty="0" smtClean="0"/>
              <a:t> 보았다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터보는 길가에서 있다가 스포츠카 내부로 들어갔다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내부에서 연료를 먹고 빨라졌다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터보의</a:t>
            </a:r>
            <a:r>
              <a:rPr lang="ko-KR" altLang="en-US" dirty="0" smtClean="0"/>
              <a:t> 스피드를 목격한 </a:t>
            </a:r>
            <a:r>
              <a:rPr lang="ko-KR" altLang="en-US" dirty="0" err="1" smtClean="0"/>
              <a:t>팝콘집</a:t>
            </a:r>
            <a:r>
              <a:rPr lang="ko-KR" altLang="en-US" dirty="0" smtClean="0"/>
              <a:t> 주인 동생은 </a:t>
            </a:r>
            <a:r>
              <a:rPr lang="ko-KR" altLang="en-US" dirty="0" err="1" smtClean="0"/>
              <a:t>인디</a:t>
            </a:r>
            <a:r>
              <a:rPr lang="ko-KR" altLang="en-US" dirty="0" smtClean="0"/>
              <a:t> </a:t>
            </a:r>
            <a:r>
              <a:rPr lang="en-US" altLang="ko-KR" dirty="0" smtClean="0"/>
              <a:t>500 </a:t>
            </a:r>
            <a:r>
              <a:rPr lang="ko-KR" altLang="en-US" dirty="0" smtClean="0"/>
              <a:t>이라는 경기에 내보냈다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지난번 일등 선수는 반칙을 썼다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터보는 껍질이 깨져서 연료가 빠졌다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그렇지만 그 차가 넘어져서 길이 막혔다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그래서 터보는 선에 들어 갈 수 있었다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66</Words>
  <Application>Microsoft Office PowerPoint</Application>
  <PresentationFormat>A4 용지(210x297mm)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영화 감상문 터보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</cp:revision>
  <dcterms:created xsi:type="dcterms:W3CDTF">2013-08-18T04:32:23Z</dcterms:created>
  <dcterms:modified xsi:type="dcterms:W3CDTF">2013-08-18T05:04:23Z</dcterms:modified>
</cp:coreProperties>
</file>