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46" autoAdjust="0"/>
  </p:normalViewPr>
  <p:slideViewPr>
    <p:cSldViewPr>
      <p:cViewPr varScale="1">
        <p:scale>
          <a:sx n="68" d="100"/>
          <a:sy n="68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D4B-D948-46ED-B698-745E98749854}" type="datetimeFigureOut">
              <a:rPr lang="ko-KR" altLang="en-US" smtClean="0"/>
              <a:pPr/>
              <a:t>2014-03-24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5632-65C9-4F61-8817-60FDE6394C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earch.naver.com/search.naver?sm=ext&amp;viewloc=1&amp;where=idetail&amp;rev=17&amp;query=%EA%B2%A8%EC%9A%B8%EC%99%95%EA%B5%AD&amp;section=image&amp;sort=0&amp;res_fr=0&amp;res_to=0&amp;start=111&amp;ie=utf8&amp;img_id=blog64500484|15|80206704194_7&amp;face=0&amp;color=0&amp;ccl=0&amp;viewtype=2&amp;aq=0&amp;spq=1&amp;nx_search_query=%EA%B2%A8%EC%9A%B8%EC%99%95%EA%B5%AD&amp;nx_and_query=&amp;nx_sub_query=&amp;nx_search_hlquery=&amp;nx_search_fasquery=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57654" y="4357694"/>
            <a:ext cx="4786346" cy="757246"/>
          </a:xfrm>
        </p:spPr>
        <p:txBody>
          <a:bodyPr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Kim Song </a:t>
            </a:r>
            <a:r>
              <a:rPr lang="en-US" altLang="ko-KR" dirty="0" err="1" smtClean="0">
                <a:solidFill>
                  <a:schemeClr val="tx1"/>
                </a:solidFill>
              </a:rPr>
              <a:t>Eun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28596" y="2000240"/>
            <a:ext cx="83582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SHOW&amp;TELL</a:t>
            </a:r>
            <a:endParaRPr lang="en-US" altLang="ko-KR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100010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000099"/>
                </a:solidFill>
                <a:latin typeface="AR HERMANN" pitchFamily="2" charset="0"/>
              </a:rPr>
              <a:t>Elsa</a:t>
            </a:r>
            <a:endParaRPr lang="ko-KR" altLang="en-US" sz="5400" dirty="0">
              <a:solidFill>
                <a:srgbClr val="000099"/>
              </a:solidFill>
              <a:latin typeface="AR HERMAN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1785926"/>
            <a:ext cx="5072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Elsa is the character in movie frozen. Elsa has the magic to freeze everything. </a:t>
            </a:r>
          </a:p>
          <a:p>
            <a:endParaRPr lang="ko-KR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ko-KR" sz="3600" dirty="0" smtClean="0">
                <a:latin typeface="HY견명조" pitchFamily="18" charset="-127"/>
                <a:ea typeface="HY견명조" pitchFamily="18" charset="-127"/>
              </a:rPr>
              <a:t>Who </a:t>
            </a:r>
            <a:r>
              <a:rPr lang="en-US" altLang="ko-KR" sz="3600" dirty="0" smtClean="0">
                <a:latin typeface="HY견명조" pitchFamily="18" charset="-127"/>
                <a:ea typeface="HY견명조" pitchFamily="18" charset="-127"/>
              </a:rPr>
              <a:t>would you like to be?</a:t>
            </a:r>
            <a:endParaRPr lang="ko-KR" altLang="en-US" sz="36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571472" y="1214422"/>
            <a:ext cx="2714644" cy="292895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000100" y="3643314"/>
            <a:ext cx="2786082" cy="278608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357554" y="3643314"/>
            <a:ext cx="2786082" cy="285752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857884" y="3643314"/>
            <a:ext cx="2786050" cy="285752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1"/>
      <p:bldP spid="8" grpId="2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Why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would you like to be </a:t>
            </a:r>
            <a:endParaRPr lang="en-US" altLang="ko-KR" sz="32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                                           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this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person?</a:t>
            </a:r>
            <a:endParaRPr lang="ko-KR" altLang="en-US" sz="32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Because I want to have the magic of Elsa.</a:t>
            </a:r>
          </a:p>
          <a:p>
            <a:r>
              <a:rPr lang="en-US" altLang="ko-KR" sz="2400" dirty="0" smtClean="0"/>
              <a:t>And movie frozen is very fun.</a:t>
            </a:r>
          </a:p>
        </p:txBody>
      </p:sp>
      <p:pic>
        <p:nvPicPr>
          <p:cNvPr id="6148" name="Picture 4" descr="http://postfiles5.naver.net/20140207_132/nmfels_1391757430538hl7HP_JPEG/frozen-2013-08.jpg?type=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4864587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postfiles11.naver.net/20140324_26/osori12345_1395635566656m3e3H_PNG/%B0%DC%BF%EF%BF%D5%B1%B91.png?type=w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3116"/>
            <a:ext cx="3040097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928802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I make ​​my living room to the ice skating rink. </a:t>
            </a:r>
            <a:endParaRPr lang="ko-KR" altLang="en-US" sz="3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What are you would do if you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become</a:t>
            </a:r>
          </a:p>
          <a:p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                        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                   this </a:t>
            </a:r>
            <a:r>
              <a:rPr lang="en-US" altLang="ko-KR" sz="3200" dirty="0" smtClean="0">
                <a:latin typeface="HY견명조" pitchFamily="18" charset="-127"/>
                <a:ea typeface="HY견명조" pitchFamily="18" charset="-127"/>
              </a:rPr>
              <a:t>person? </a:t>
            </a:r>
            <a:endParaRPr lang="ko-KR" altLang="en-US" sz="32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42873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First,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디즈니 겨울왕국 배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928934"/>
            <a:ext cx="5643602" cy="3202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7158" y="135729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Using magic to play with my brother.</a:t>
            </a:r>
            <a:endParaRPr lang="ko-KR" altLang="en-US" sz="3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78579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Second,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 descr="http://postfiles1.naver.net/20140207_272/nmfels_1391757431908GjP2Q_JPEG/02_0_022_00_0001.jpg?type=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751149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I will make ice slide from home to school and I would go to school to ride the slide.</a:t>
            </a:r>
            <a:endParaRPr lang="en-US" altLang="ko-KR" sz="3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57158" y="571480"/>
            <a:ext cx="109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Third,</a:t>
            </a:r>
            <a:endParaRPr lang="ko-KR" altLang="en-US" sz="2800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14282" y="1643050"/>
            <a:ext cx="8929718" cy="4628950"/>
            <a:chOff x="214282" y="1643050"/>
            <a:chExt cx="8929718" cy="4628950"/>
          </a:xfrm>
        </p:grpSpPr>
        <p:pic>
          <p:nvPicPr>
            <p:cNvPr id="18" name="Picture 2" descr="C:\Users\user\AppData\Local\Microsoft\Windows\Temporary Internet Files\Content.IE5\UDOXI8AW\MC900434813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282" y="2143116"/>
              <a:ext cx="3071834" cy="3071834"/>
            </a:xfrm>
            <a:prstGeom prst="rect">
              <a:avLst/>
            </a:prstGeom>
            <a:noFill/>
          </p:spPr>
        </p:pic>
        <p:pic>
          <p:nvPicPr>
            <p:cNvPr id="19" name="Picture 1" descr="C:\Users\user\AppData\Local\Microsoft\Windows\Temporary Internet Files\Content.IE5\DLRAFQE2\MC900441738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00800" y="1643050"/>
              <a:ext cx="2743200" cy="2743200"/>
            </a:xfrm>
            <a:prstGeom prst="rect">
              <a:avLst/>
            </a:prstGeom>
            <a:noFill/>
          </p:spPr>
        </p:pic>
        <p:sp>
          <p:nvSpPr>
            <p:cNvPr id="20" name="자유형 19"/>
            <p:cNvSpPr/>
            <p:nvPr/>
          </p:nvSpPr>
          <p:spPr>
            <a:xfrm>
              <a:off x="2500298" y="4429132"/>
              <a:ext cx="5186160" cy="1842868"/>
            </a:xfrm>
            <a:custGeom>
              <a:avLst/>
              <a:gdLst>
                <a:gd name="connsiteX0" fmla="*/ 0 w 5186160"/>
                <a:gd name="connsiteY0" fmla="*/ 1069145 h 1842868"/>
                <a:gd name="connsiteX1" fmla="*/ 56270 w 5186160"/>
                <a:gd name="connsiteY1" fmla="*/ 1167619 h 1842868"/>
                <a:gd name="connsiteX2" fmla="*/ 126609 w 5186160"/>
                <a:gd name="connsiteY2" fmla="*/ 1252025 h 1842868"/>
                <a:gd name="connsiteX3" fmla="*/ 182880 w 5186160"/>
                <a:gd name="connsiteY3" fmla="*/ 1294228 h 1842868"/>
                <a:gd name="connsiteX4" fmla="*/ 225083 w 5186160"/>
                <a:gd name="connsiteY4" fmla="*/ 1336431 h 1842868"/>
                <a:gd name="connsiteX5" fmla="*/ 393895 w 5186160"/>
                <a:gd name="connsiteY5" fmla="*/ 1406769 h 1842868"/>
                <a:gd name="connsiteX6" fmla="*/ 450166 w 5186160"/>
                <a:gd name="connsiteY6" fmla="*/ 1434905 h 1842868"/>
                <a:gd name="connsiteX7" fmla="*/ 534572 w 5186160"/>
                <a:gd name="connsiteY7" fmla="*/ 1463040 h 1842868"/>
                <a:gd name="connsiteX8" fmla="*/ 590843 w 5186160"/>
                <a:gd name="connsiteY8" fmla="*/ 1491176 h 1842868"/>
                <a:gd name="connsiteX9" fmla="*/ 647114 w 5186160"/>
                <a:gd name="connsiteY9" fmla="*/ 1505243 h 1842868"/>
                <a:gd name="connsiteX10" fmla="*/ 717452 w 5186160"/>
                <a:gd name="connsiteY10" fmla="*/ 1533379 h 1842868"/>
                <a:gd name="connsiteX11" fmla="*/ 815926 w 5186160"/>
                <a:gd name="connsiteY11" fmla="*/ 1547446 h 1842868"/>
                <a:gd name="connsiteX12" fmla="*/ 928467 w 5186160"/>
                <a:gd name="connsiteY12" fmla="*/ 1575582 h 1842868"/>
                <a:gd name="connsiteX13" fmla="*/ 1012874 w 5186160"/>
                <a:gd name="connsiteY13" fmla="*/ 1589649 h 1842868"/>
                <a:gd name="connsiteX14" fmla="*/ 1420837 w 5186160"/>
                <a:gd name="connsiteY14" fmla="*/ 1575582 h 1842868"/>
                <a:gd name="connsiteX15" fmla="*/ 1505243 w 5186160"/>
                <a:gd name="connsiteY15" fmla="*/ 1547446 h 1842868"/>
                <a:gd name="connsiteX16" fmla="*/ 1603717 w 5186160"/>
                <a:gd name="connsiteY16" fmla="*/ 1519311 h 1842868"/>
                <a:gd name="connsiteX17" fmla="*/ 1645920 w 5186160"/>
                <a:gd name="connsiteY17" fmla="*/ 1477108 h 1842868"/>
                <a:gd name="connsiteX18" fmla="*/ 1659987 w 5186160"/>
                <a:gd name="connsiteY18" fmla="*/ 1434905 h 1842868"/>
                <a:gd name="connsiteX19" fmla="*/ 1688123 w 5186160"/>
                <a:gd name="connsiteY19" fmla="*/ 1392702 h 1842868"/>
                <a:gd name="connsiteX20" fmla="*/ 1744394 w 5186160"/>
                <a:gd name="connsiteY20" fmla="*/ 1294228 h 1842868"/>
                <a:gd name="connsiteX21" fmla="*/ 1786597 w 5186160"/>
                <a:gd name="connsiteY21" fmla="*/ 1167619 h 1842868"/>
                <a:gd name="connsiteX22" fmla="*/ 1814732 w 5186160"/>
                <a:gd name="connsiteY22" fmla="*/ 1069145 h 1842868"/>
                <a:gd name="connsiteX23" fmla="*/ 1842867 w 5186160"/>
                <a:gd name="connsiteY23" fmla="*/ 984739 h 1842868"/>
                <a:gd name="connsiteX24" fmla="*/ 1856935 w 5186160"/>
                <a:gd name="connsiteY24" fmla="*/ 914400 h 1842868"/>
                <a:gd name="connsiteX25" fmla="*/ 1885070 w 5186160"/>
                <a:gd name="connsiteY25" fmla="*/ 801859 h 1842868"/>
                <a:gd name="connsiteX26" fmla="*/ 1871003 w 5186160"/>
                <a:gd name="connsiteY26" fmla="*/ 450166 h 1842868"/>
                <a:gd name="connsiteX27" fmla="*/ 1842867 w 5186160"/>
                <a:gd name="connsiteY27" fmla="*/ 422031 h 1842868"/>
                <a:gd name="connsiteX28" fmla="*/ 1814732 w 5186160"/>
                <a:gd name="connsiteY28" fmla="*/ 379828 h 1842868"/>
                <a:gd name="connsiteX29" fmla="*/ 1758461 w 5186160"/>
                <a:gd name="connsiteY29" fmla="*/ 337625 h 1842868"/>
                <a:gd name="connsiteX30" fmla="*/ 1716258 w 5186160"/>
                <a:gd name="connsiteY30" fmla="*/ 323557 h 1842868"/>
                <a:gd name="connsiteX31" fmla="*/ 1561514 w 5186160"/>
                <a:gd name="connsiteY31" fmla="*/ 295422 h 1842868"/>
                <a:gd name="connsiteX32" fmla="*/ 1266092 w 5186160"/>
                <a:gd name="connsiteY32" fmla="*/ 309489 h 1842868"/>
                <a:gd name="connsiteX33" fmla="*/ 1167618 w 5186160"/>
                <a:gd name="connsiteY33" fmla="*/ 337625 h 1842868"/>
                <a:gd name="connsiteX34" fmla="*/ 1111347 w 5186160"/>
                <a:gd name="connsiteY34" fmla="*/ 379828 h 1842868"/>
                <a:gd name="connsiteX35" fmla="*/ 1069144 w 5186160"/>
                <a:gd name="connsiteY35" fmla="*/ 393896 h 1842868"/>
                <a:gd name="connsiteX36" fmla="*/ 1026941 w 5186160"/>
                <a:gd name="connsiteY36" fmla="*/ 436099 h 1842868"/>
                <a:gd name="connsiteX37" fmla="*/ 984738 w 5186160"/>
                <a:gd name="connsiteY37" fmla="*/ 464234 h 1842868"/>
                <a:gd name="connsiteX38" fmla="*/ 942535 w 5186160"/>
                <a:gd name="connsiteY38" fmla="*/ 548640 h 1842868"/>
                <a:gd name="connsiteX39" fmla="*/ 900332 w 5186160"/>
                <a:gd name="connsiteY39" fmla="*/ 618979 h 1842868"/>
                <a:gd name="connsiteX40" fmla="*/ 872197 w 5186160"/>
                <a:gd name="connsiteY40" fmla="*/ 703385 h 1842868"/>
                <a:gd name="connsiteX41" fmla="*/ 858129 w 5186160"/>
                <a:gd name="connsiteY41" fmla="*/ 745588 h 1842868"/>
                <a:gd name="connsiteX42" fmla="*/ 844061 w 5186160"/>
                <a:gd name="connsiteY42" fmla="*/ 815926 h 1842868"/>
                <a:gd name="connsiteX43" fmla="*/ 858129 w 5186160"/>
                <a:gd name="connsiteY43" fmla="*/ 1195754 h 1842868"/>
                <a:gd name="connsiteX44" fmla="*/ 872197 w 5186160"/>
                <a:gd name="connsiteY44" fmla="*/ 1266092 h 1842868"/>
                <a:gd name="connsiteX45" fmla="*/ 900332 w 5186160"/>
                <a:gd name="connsiteY45" fmla="*/ 1294228 h 1842868"/>
                <a:gd name="connsiteX46" fmla="*/ 928467 w 5186160"/>
                <a:gd name="connsiteY46" fmla="*/ 1350499 h 1842868"/>
                <a:gd name="connsiteX47" fmla="*/ 1181686 w 5186160"/>
                <a:gd name="connsiteY47" fmla="*/ 1448972 h 1842868"/>
                <a:gd name="connsiteX48" fmla="*/ 1237957 w 5186160"/>
                <a:gd name="connsiteY48" fmla="*/ 1463040 h 1842868"/>
                <a:gd name="connsiteX49" fmla="*/ 1420837 w 5186160"/>
                <a:gd name="connsiteY49" fmla="*/ 1491176 h 1842868"/>
                <a:gd name="connsiteX50" fmla="*/ 1463040 w 5186160"/>
                <a:gd name="connsiteY50" fmla="*/ 1505243 h 1842868"/>
                <a:gd name="connsiteX51" fmla="*/ 1603717 w 5186160"/>
                <a:gd name="connsiteY51" fmla="*/ 1519311 h 1842868"/>
                <a:gd name="connsiteX52" fmla="*/ 1645920 w 5186160"/>
                <a:gd name="connsiteY52" fmla="*/ 1533379 h 1842868"/>
                <a:gd name="connsiteX53" fmla="*/ 1913206 w 5186160"/>
                <a:gd name="connsiteY53" fmla="*/ 1575582 h 1842868"/>
                <a:gd name="connsiteX54" fmla="*/ 2574387 w 5186160"/>
                <a:gd name="connsiteY54" fmla="*/ 1561514 h 1842868"/>
                <a:gd name="connsiteX55" fmla="*/ 2630658 w 5186160"/>
                <a:gd name="connsiteY55" fmla="*/ 1547446 h 1842868"/>
                <a:gd name="connsiteX56" fmla="*/ 2813538 w 5186160"/>
                <a:gd name="connsiteY56" fmla="*/ 1505243 h 1842868"/>
                <a:gd name="connsiteX57" fmla="*/ 2940147 w 5186160"/>
                <a:gd name="connsiteY57" fmla="*/ 1463040 h 1842868"/>
                <a:gd name="connsiteX58" fmla="*/ 3038621 w 5186160"/>
                <a:gd name="connsiteY58" fmla="*/ 1406769 h 1842868"/>
                <a:gd name="connsiteX59" fmla="*/ 3137095 w 5186160"/>
                <a:gd name="connsiteY59" fmla="*/ 1378634 h 1842868"/>
                <a:gd name="connsiteX60" fmla="*/ 3179298 w 5186160"/>
                <a:gd name="connsiteY60" fmla="*/ 1336431 h 1842868"/>
                <a:gd name="connsiteX61" fmla="*/ 3193366 w 5186160"/>
                <a:gd name="connsiteY61" fmla="*/ 1280160 h 1842868"/>
                <a:gd name="connsiteX62" fmla="*/ 3235569 w 5186160"/>
                <a:gd name="connsiteY62" fmla="*/ 1223889 h 1842868"/>
                <a:gd name="connsiteX63" fmla="*/ 3249637 w 5186160"/>
                <a:gd name="connsiteY63" fmla="*/ 1153551 h 1842868"/>
                <a:gd name="connsiteX64" fmla="*/ 3305907 w 5186160"/>
                <a:gd name="connsiteY64" fmla="*/ 1012874 h 1842868"/>
                <a:gd name="connsiteX65" fmla="*/ 3291840 w 5186160"/>
                <a:gd name="connsiteY65" fmla="*/ 407963 h 1842868"/>
                <a:gd name="connsiteX66" fmla="*/ 3277772 w 5186160"/>
                <a:gd name="connsiteY66" fmla="*/ 351692 h 1842868"/>
                <a:gd name="connsiteX67" fmla="*/ 3221501 w 5186160"/>
                <a:gd name="connsiteY67" fmla="*/ 281354 h 1842868"/>
                <a:gd name="connsiteX68" fmla="*/ 3179298 w 5186160"/>
                <a:gd name="connsiteY68" fmla="*/ 267286 h 1842868"/>
                <a:gd name="connsiteX69" fmla="*/ 3137095 w 5186160"/>
                <a:gd name="connsiteY69" fmla="*/ 239151 h 1842868"/>
                <a:gd name="connsiteX70" fmla="*/ 3010486 w 5186160"/>
                <a:gd name="connsiteY70" fmla="*/ 211016 h 1842868"/>
                <a:gd name="connsiteX71" fmla="*/ 2799470 w 5186160"/>
                <a:gd name="connsiteY71" fmla="*/ 239151 h 1842868"/>
                <a:gd name="connsiteX72" fmla="*/ 2743200 w 5186160"/>
                <a:gd name="connsiteY72" fmla="*/ 253219 h 1842868"/>
                <a:gd name="connsiteX73" fmla="*/ 2715064 w 5186160"/>
                <a:gd name="connsiteY73" fmla="*/ 281354 h 1842868"/>
                <a:gd name="connsiteX74" fmla="*/ 2672861 w 5186160"/>
                <a:gd name="connsiteY74" fmla="*/ 295422 h 1842868"/>
                <a:gd name="connsiteX75" fmla="*/ 2574387 w 5186160"/>
                <a:gd name="connsiteY75" fmla="*/ 351692 h 1842868"/>
                <a:gd name="connsiteX76" fmla="*/ 2546252 w 5186160"/>
                <a:gd name="connsiteY76" fmla="*/ 379828 h 1842868"/>
                <a:gd name="connsiteX77" fmla="*/ 2504049 w 5186160"/>
                <a:gd name="connsiteY77" fmla="*/ 478302 h 1842868"/>
                <a:gd name="connsiteX78" fmla="*/ 2489981 w 5186160"/>
                <a:gd name="connsiteY78" fmla="*/ 534572 h 1842868"/>
                <a:gd name="connsiteX79" fmla="*/ 2461846 w 5186160"/>
                <a:gd name="connsiteY79" fmla="*/ 576776 h 1842868"/>
                <a:gd name="connsiteX80" fmla="*/ 2447778 w 5186160"/>
                <a:gd name="connsiteY80" fmla="*/ 745588 h 1842868"/>
                <a:gd name="connsiteX81" fmla="*/ 2433710 w 5186160"/>
                <a:gd name="connsiteY81" fmla="*/ 829994 h 1842868"/>
                <a:gd name="connsiteX82" fmla="*/ 2419643 w 5186160"/>
                <a:gd name="connsiteY82" fmla="*/ 1026942 h 1842868"/>
                <a:gd name="connsiteX83" fmla="*/ 2433710 w 5186160"/>
                <a:gd name="connsiteY83" fmla="*/ 1209822 h 1842868"/>
                <a:gd name="connsiteX84" fmla="*/ 2447778 w 5186160"/>
                <a:gd name="connsiteY84" fmla="*/ 1266092 h 1842868"/>
                <a:gd name="connsiteX85" fmla="*/ 2518117 w 5186160"/>
                <a:gd name="connsiteY85" fmla="*/ 1336431 h 1842868"/>
                <a:gd name="connsiteX86" fmla="*/ 2602523 w 5186160"/>
                <a:gd name="connsiteY86" fmla="*/ 1406769 h 1842868"/>
                <a:gd name="connsiteX87" fmla="*/ 2630658 w 5186160"/>
                <a:gd name="connsiteY87" fmla="*/ 1434905 h 1842868"/>
                <a:gd name="connsiteX88" fmla="*/ 2686929 w 5186160"/>
                <a:gd name="connsiteY88" fmla="*/ 1448972 h 1842868"/>
                <a:gd name="connsiteX89" fmla="*/ 2771335 w 5186160"/>
                <a:gd name="connsiteY89" fmla="*/ 1505243 h 1842868"/>
                <a:gd name="connsiteX90" fmla="*/ 2813538 w 5186160"/>
                <a:gd name="connsiteY90" fmla="*/ 1533379 h 1842868"/>
                <a:gd name="connsiteX91" fmla="*/ 2926080 w 5186160"/>
                <a:gd name="connsiteY91" fmla="*/ 1575582 h 1842868"/>
                <a:gd name="connsiteX92" fmla="*/ 3010486 w 5186160"/>
                <a:gd name="connsiteY92" fmla="*/ 1645920 h 1842868"/>
                <a:gd name="connsiteX93" fmla="*/ 3038621 w 5186160"/>
                <a:gd name="connsiteY93" fmla="*/ 1674056 h 1842868"/>
                <a:gd name="connsiteX94" fmla="*/ 3123027 w 5186160"/>
                <a:gd name="connsiteY94" fmla="*/ 1730326 h 1842868"/>
                <a:gd name="connsiteX95" fmla="*/ 3207434 w 5186160"/>
                <a:gd name="connsiteY95" fmla="*/ 1758462 h 1842868"/>
                <a:gd name="connsiteX96" fmla="*/ 3334043 w 5186160"/>
                <a:gd name="connsiteY96" fmla="*/ 1800665 h 1842868"/>
                <a:gd name="connsiteX97" fmla="*/ 3404381 w 5186160"/>
                <a:gd name="connsiteY97" fmla="*/ 1828800 h 1842868"/>
                <a:gd name="connsiteX98" fmla="*/ 3446584 w 5186160"/>
                <a:gd name="connsiteY98" fmla="*/ 1842868 h 1842868"/>
                <a:gd name="connsiteX99" fmla="*/ 3699803 w 5186160"/>
                <a:gd name="connsiteY99" fmla="*/ 1828800 h 1842868"/>
                <a:gd name="connsiteX100" fmla="*/ 3995224 w 5186160"/>
                <a:gd name="connsiteY100" fmla="*/ 1702191 h 1842868"/>
                <a:gd name="connsiteX101" fmla="*/ 4037427 w 5186160"/>
                <a:gd name="connsiteY101" fmla="*/ 1688123 h 1842868"/>
                <a:gd name="connsiteX102" fmla="*/ 4079630 w 5186160"/>
                <a:gd name="connsiteY102" fmla="*/ 1645920 h 1842868"/>
                <a:gd name="connsiteX103" fmla="*/ 4121834 w 5186160"/>
                <a:gd name="connsiteY103" fmla="*/ 1631852 h 1842868"/>
                <a:gd name="connsiteX104" fmla="*/ 4220307 w 5186160"/>
                <a:gd name="connsiteY104" fmla="*/ 1575582 h 1842868"/>
                <a:gd name="connsiteX105" fmla="*/ 4318781 w 5186160"/>
                <a:gd name="connsiteY105" fmla="*/ 1505243 h 1842868"/>
                <a:gd name="connsiteX106" fmla="*/ 4417255 w 5186160"/>
                <a:gd name="connsiteY106" fmla="*/ 1420837 h 1842868"/>
                <a:gd name="connsiteX107" fmla="*/ 4473526 w 5186160"/>
                <a:gd name="connsiteY107" fmla="*/ 1392702 h 1842868"/>
                <a:gd name="connsiteX108" fmla="*/ 4501661 w 5186160"/>
                <a:gd name="connsiteY108" fmla="*/ 1350499 h 1842868"/>
                <a:gd name="connsiteX109" fmla="*/ 4586067 w 5186160"/>
                <a:gd name="connsiteY109" fmla="*/ 1266092 h 1842868"/>
                <a:gd name="connsiteX110" fmla="*/ 4600135 w 5186160"/>
                <a:gd name="connsiteY110" fmla="*/ 1223889 h 1842868"/>
                <a:gd name="connsiteX111" fmla="*/ 4656406 w 5186160"/>
                <a:gd name="connsiteY111" fmla="*/ 1153551 h 1842868"/>
                <a:gd name="connsiteX112" fmla="*/ 4684541 w 5186160"/>
                <a:gd name="connsiteY112" fmla="*/ 1097280 h 1842868"/>
                <a:gd name="connsiteX113" fmla="*/ 4797083 w 5186160"/>
                <a:gd name="connsiteY113" fmla="*/ 970671 h 1842868"/>
                <a:gd name="connsiteX114" fmla="*/ 4825218 w 5186160"/>
                <a:gd name="connsiteY114" fmla="*/ 914400 h 1842868"/>
                <a:gd name="connsiteX115" fmla="*/ 4839286 w 5186160"/>
                <a:gd name="connsiteY115" fmla="*/ 872197 h 1842868"/>
                <a:gd name="connsiteX116" fmla="*/ 4881489 w 5186160"/>
                <a:gd name="connsiteY116" fmla="*/ 844062 h 1842868"/>
                <a:gd name="connsiteX117" fmla="*/ 4937760 w 5186160"/>
                <a:gd name="connsiteY117" fmla="*/ 759656 h 1842868"/>
                <a:gd name="connsiteX118" fmla="*/ 4965895 w 5186160"/>
                <a:gd name="connsiteY118" fmla="*/ 731520 h 1842868"/>
                <a:gd name="connsiteX119" fmla="*/ 5008098 w 5186160"/>
                <a:gd name="connsiteY119" fmla="*/ 633046 h 1842868"/>
                <a:gd name="connsiteX120" fmla="*/ 5050301 w 5186160"/>
                <a:gd name="connsiteY120" fmla="*/ 576776 h 1842868"/>
                <a:gd name="connsiteX121" fmla="*/ 5064369 w 5186160"/>
                <a:gd name="connsiteY121" fmla="*/ 534572 h 1842868"/>
                <a:gd name="connsiteX122" fmla="*/ 5092504 w 5186160"/>
                <a:gd name="connsiteY122" fmla="*/ 492369 h 1842868"/>
                <a:gd name="connsiteX123" fmla="*/ 5106572 w 5186160"/>
                <a:gd name="connsiteY123" fmla="*/ 436099 h 1842868"/>
                <a:gd name="connsiteX124" fmla="*/ 5134707 w 5186160"/>
                <a:gd name="connsiteY124" fmla="*/ 351692 h 1842868"/>
                <a:gd name="connsiteX125" fmla="*/ 5162843 w 5186160"/>
                <a:gd name="connsiteY125" fmla="*/ 253219 h 1842868"/>
                <a:gd name="connsiteX126" fmla="*/ 5176910 w 5186160"/>
                <a:gd name="connsiteY126" fmla="*/ 0 h 18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186160" h="1842868">
                  <a:moveTo>
                    <a:pt x="0" y="1069145"/>
                  </a:moveTo>
                  <a:cubicBezTo>
                    <a:pt x="22827" y="1137630"/>
                    <a:pt x="3041" y="1093099"/>
                    <a:pt x="56270" y="1167619"/>
                  </a:cubicBezTo>
                  <a:cubicBezTo>
                    <a:pt x="90543" y="1215601"/>
                    <a:pt x="78215" y="1210544"/>
                    <a:pt x="126609" y="1252025"/>
                  </a:cubicBezTo>
                  <a:cubicBezTo>
                    <a:pt x="144411" y="1267284"/>
                    <a:pt x="165078" y="1278969"/>
                    <a:pt x="182880" y="1294228"/>
                  </a:cubicBezTo>
                  <a:cubicBezTo>
                    <a:pt x="197985" y="1307175"/>
                    <a:pt x="208530" y="1325395"/>
                    <a:pt x="225083" y="1336431"/>
                  </a:cubicBezTo>
                  <a:cubicBezTo>
                    <a:pt x="346271" y="1417223"/>
                    <a:pt x="269977" y="1344809"/>
                    <a:pt x="393895" y="1406769"/>
                  </a:cubicBezTo>
                  <a:cubicBezTo>
                    <a:pt x="412652" y="1416148"/>
                    <a:pt x="430695" y="1427117"/>
                    <a:pt x="450166" y="1434905"/>
                  </a:cubicBezTo>
                  <a:cubicBezTo>
                    <a:pt x="477702" y="1445919"/>
                    <a:pt x="508046" y="1449777"/>
                    <a:pt x="534572" y="1463040"/>
                  </a:cubicBezTo>
                  <a:cubicBezTo>
                    <a:pt x="553329" y="1472419"/>
                    <a:pt x="571207" y="1483813"/>
                    <a:pt x="590843" y="1491176"/>
                  </a:cubicBezTo>
                  <a:cubicBezTo>
                    <a:pt x="608946" y="1497965"/>
                    <a:pt x="628772" y="1499129"/>
                    <a:pt x="647114" y="1505243"/>
                  </a:cubicBezTo>
                  <a:cubicBezTo>
                    <a:pt x="671070" y="1513228"/>
                    <a:pt x="692954" y="1527254"/>
                    <a:pt x="717452" y="1533379"/>
                  </a:cubicBezTo>
                  <a:cubicBezTo>
                    <a:pt x="749620" y="1541421"/>
                    <a:pt x="783412" y="1540943"/>
                    <a:pt x="815926" y="1547446"/>
                  </a:cubicBezTo>
                  <a:cubicBezTo>
                    <a:pt x="853843" y="1555029"/>
                    <a:pt x="890325" y="1569225"/>
                    <a:pt x="928467" y="1575582"/>
                  </a:cubicBezTo>
                  <a:lnTo>
                    <a:pt x="1012874" y="1589649"/>
                  </a:lnTo>
                  <a:cubicBezTo>
                    <a:pt x="1148862" y="1584960"/>
                    <a:pt x="1285266" y="1587202"/>
                    <a:pt x="1420837" y="1575582"/>
                  </a:cubicBezTo>
                  <a:cubicBezTo>
                    <a:pt x="1450386" y="1573049"/>
                    <a:pt x="1477108" y="1556824"/>
                    <a:pt x="1505243" y="1547446"/>
                  </a:cubicBezTo>
                  <a:cubicBezTo>
                    <a:pt x="1565777" y="1527268"/>
                    <a:pt x="1533075" y="1536972"/>
                    <a:pt x="1603717" y="1519311"/>
                  </a:cubicBezTo>
                  <a:cubicBezTo>
                    <a:pt x="1617785" y="1505243"/>
                    <a:pt x="1634885" y="1493661"/>
                    <a:pt x="1645920" y="1477108"/>
                  </a:cubicBezTo>
                  <a:cubicBezTo>
                    <a:pt x="1654145" y="1464770"/>
                    <a:pt x="1653355" y="1448168"/>
                    <a:pt x="1659987" y="1434905"/>
                  </a:cubicBezTo>
                  <a:cubicBezTo>
                    <a:pt x="1667548" y="1419783"/>
                    <a:pt x="1679735" y="1407382"/>
                    <a:pt x="1688123" y="1392702"/>
                  </a:cubicBezTo>
                  <a:cubicBezTo>
                    <a:pt x="1759516" y="1267764"/>
                    <a:pt x="1675845" y="1397049"/>
                    <a:pt x="1744394" y="1294228"/>
                  </a:cubicBezTo>
                  <a:cubicBezTo>
                    <a:pt x="1768108" y="1175652"/>
                    <a:pt x="1742914" y="1269546"/>
                    <a:pt x="1786597" y="1167619"/>
                  </a:cubicBezTo>
                  <a:cubicBezTo>
                    <a:pt x="1802352" y="1130858"/>
                    <a:pt x="1802838" y="1108790"/>
                    <a:pt x="1814732" y="1069145"/>
                  </a:cubicBezTo>
                  <a:cubicBezTo>
                    <a:pt x="1823254" y="1040739"/>
                    <a:pt x="1835064" y="1013351"/>
                    <a:pt x="1842867" y="984739"/>
                  </a:cubicBezTo>
                  <a:cubicBezTo>
                    <a:pt x="1849158" y="961671"/>
                    <a:pt x="1851558" y="937698"/>
                    <a:pt x="1856935" y="914400"/>
                  </a:cubicBezTo>
                  <a:cubicBezTo>
                    <a:pt x="1865630" y="876722"/>
                    <a:pt x="1885070" y="801859"/>
                    <a:pt x="1885070" y="801859"/>
                  </a:cubicBezTo>
                  <a:cubicBezTo>
                    <a:pt x="1880381" y="684628"/>
                    <a:pt x="1883959" y="566773"/>
                    <a:pt x="1871003" y="450166"/>
                  </a:cubicBezTo>
                  <a:cubicBezTo>
                    <a:pt x="1869538" y="436984"/>
                    <a:pt x="1851153" y="432388"/>
                    <a:pt x="1842867" y="422031"/>
                  </a:cubicBezTo>
                  <a:cubicBezTo>
                    <a:pt x="1832305" y="408829"/>
                    <a:pt x="1826687" y="391783"/>
                    <a:pt x="1814732" y="379828"/>
                  </a:cubicBezTo>
                  <a:cubicBezTo>
                    <a:pt x="1798153" y="363249"/>
                    <a:pt x="1778818" y="349258"/>
                    <a:pt x="1758461" y="337625"/>
                  </a:cubicBezTo>
                  <a:cubicBezTo>
                    <a:pt x="1745586" y="330268"/>
                    <a:pt x="1730757" y="326664"/>
                    <a:pt x="1716258" y="323557"/>
                  </a:cubicBezTo>
                  <a:cubicBezTo>
                    <a:pt x="1664995" y="312572"/>
                    <a:pt x="1613095" y="304800"/>
                    <a:pt x="1561514" y="295422"/>
                  </a:cubicBezTo>
                  <a:cubicBezTo>
                    <a:pt x="1463040" y="300111"/>
                    <a:pt x="1364364" y="301627"/>
                    <a:pt x="1266092" y="309489"/>
                  </a:cubicBezTo>
                  <a:cubicBezTo>
                    <a:pt x="1242849" y="311348"/>
                    <a:pt x="1191798" y="329565"/>
                    <a:pt x="1167618" y="337625"/>
                  </a:cubicBezTo>
                  <a:cubicBezTo>
                    <a:pt x="1148861" y="351693"/>
                    <a:pt x="1131704" y="368195"/>
                    <a:pt x="1111347" y="379828"/>
                  </a:cubicBezTo>
                  <a:cubicBezTo>
                    <a:pt x="1098472" y="387185"/>
                    <a:pt x="1081482" y="385671"/>
                    <a:pt x="1069144" y="393896"/>
                  </a:cubicBezTo>
                  <a:cubicBezTo>
                    <a:pt x="1052591" y="404932"/>
                    <a:pt x="1042225" y="423363"/>
                    <a:pt x="1026941" y="436099"/>
                  </a:cubicBezTo>
                  <a:cubicBezTo>
                    <a:pt x="1013953" y="446923"/>
                    <a:pt x="998806" y="454856"/>
                    <a:pt x="984738" y="464234"/>
                  </a:cubicBezTo>
                  <a:cubicBezTo>
                    <a:pt x="949378" y="570313"/>
                    <a:pt x="997076" y="439558"/>
                    <a:pt x="942535" y="548640"/>
                  </a:cubicBezTo>
                  <a:cubicBezTo>
                    <a:pt x="906011" y="621688"/>
                    <a:pt x="955286" y="564023"/>
                    <a:pt x="900332" y="618979"/>
                  </a:cubicBezTo>
                  <a:lnTo>
                    <a:pt x="872197" y="703385"/>
                  </a:lnTo>
                  <a:cubicBezTo>
                    <a:pt x="867508" y="717453"/>
                    <a:pt x="861037" y="731047"/>
                    <a:pt x="858129" y="745588"/>
                  </a:cubicBezTo>
                  <a:lnTo>
                    <a:pt x="844061" y="815926"/>
                  </a:lnTo>
                  <a:cubicBezTo>
                    <a:pt x="848750" y="942535"/>
                    <a:pt x="850226" y="1069305"/>
                    <a:pt x="858129" y="1195754"/>
                  </a:cubicBezTo>
                  <a:cubicBezTo>
                    <a:pt x="859621" y="1219618"/>
                    <a:pt x="862778" y="1244115"/>
                    <a:pt x="872197" y="1266092"/>
                  </a:cubicBezTo>
                  <a:cubicBezTo>
                    <a:pt x="877422" y="1278283"/>
                    <a:pt x="892975" y="1283192"/>
                    <a:pt x="900332" y="1294228"/>
                  </a:cubicBezTo>
                  <a:cubicBezTo>
                    <a:pt x="911964" y="1311677"/>
                    <a:pt x="913638" y="1335670"/>
                    <a:pt x="928467" y="1350499"/>
                  </a:cubicBezTo>
                  <a:cubicBezTo>
                    <a:pt x="1002170" y="1424201"/>
                    <a:pt x="1081213" y="1423854"/>
                    <a:pt x="1181686" y="1448972"/>
                  </a:cubicBezTo>
                  <a:cubicBezTo>
                    <a:pt x="1200443" y="1453661"/>
                    <a:pt x="1218817" y="1460306"/>
                    <a:pt x="1237957" y="1463040"/>
                  </a:cubicBezTo>
                  <a:cubicBezTo>
                    <a:pt x="1269370" y="1467528"/>
                    <a:pt x="1385703" y="1483369"/>
                    <a:pt x="1420837" y="1491176"/>
                  </a:cubicBezTo>
                  <a:cubicBezTo>
                    <a:pt x="1435312" y="1494393"/>
                    <a:pt x="1448384" y="1502988"/>
                    <a:pt x="1463040" y="1505243"/>
                  </a:cubicBezTo>
                  <a:cubicBezTo>
                    <a:pt x="1509618" y="1512409"/>
                    <a:pt x="1556825" y="1514622"/>
                    <a:pt x="1603717" y="1519311"/>
                  </a:cubicBezTo>
                  <a:cubicBezTo>
                    <a:pt x="1617785" y="1524000"/>
                    <a:pt x="1631379" y="1530471"/>
                    <a:pt x="1645920" y="1533379"/>
                  </a:cubicBezTo>
                  <a:cubicBezTo>
                    <a:pt x="1729873" y="1550170"/>
                    <a:pt x="1826592" y="1563208"/>
                    <a:pt x="1913206" y="1575582"/>
                  </a:cubicBezTo>
                  <a:lnTo>
                    <a:pt x="2574387" y="1561514"/>
                  </a:lnTo>
                  <a:cubicBezTo>
                    <a:pt x="2593706" y="1560756"/>
                    <a:pt x="2611784" y="1551640"/>
                    <a:pt x="2630658" y="1547446"/>
                  </a:cubicBezTo>
                  <a:cubicBezTo>
                    <a:pt x="2672041" y="1538250"/>
                    <a:pt x="2785948" y="1519038"/>
                    <a:pt x="2813538" y="1505243"/>
                  </a:cubicBezTo>
                  <a:cubicBezTo>
                    <a:pt x="2891195" y="1466415"/>
                    <a:pt x="2849245" y="1481221"/>
                    <a:pt x="2940147" y="1463040"/>
                  </a:cubicBezTo>
                  <a:cubicBezTo>
                    <a:pt x="2982529" y="1434786"/>
                    <a:pt x="2988649" y="1428185"/>
                    <a:pt x="3038621" y="1406769"/>
                  </a:cubicBezTo>
                  <a:cubicBezTo>
                    <a:pt x="3066870" y="1394663"/>
                    <a:pt x="3108548" y="1385771"/>
                    <a:pt x="3137095" y="1378634"/>
                  </a:cubicBezTo>
                  <a:cubicBezTo>
                    <a:pt x="3151163" y="1364566"/>
                    <a:pt x="3169427" y="1353704"/>
                    <a:pt x="3179298" y="1336431"/>
                  </a:cubicBezTo>
                  <a:cubicBezTo>
                    <a:pt x="3188891" y="1319644"/>
                    <a:pt x="3184719" y="1297453"/>
                    <a:pt x="3193366" y="1280160"/>
                  </a:cubicBezTo>
                  <a:cubicBezTo>
                    <a:pt x="3203851" y="1259189"/>
                    <a:pt x="3221501" y="1242646"/>
                    <a:pt x="3235569" y="1223889"/>
                  </a:cubicBezTo>
                  <a:cubicBezTo>
                    <a:pt x="3240258" y="1200443"/>
                    <a:pt x="3242076" y="1176234"/>
                    <a:pt x="3249637" y="1153551"/>
                  </a:cubicBezTo>
                  <a:cubicBezTo>
                    <a:pt x="3265608" y="1105638"/>
                    <a:pt x="3305907" y="1012874"/>
                    <a:pt x="3305907" y="1012874"/>
                  </a:cubicBezTo>
                  <a:cubicBezTo>
                    <a:pt x="3301218" y="811237"/>
                    <a:pt x="3300415" y="609472"/>
                    <a:pt x="3291840" y="407963"/>
                  </a:cubicBezTo>
                  <a:cubicBezTo>
                    <a:pt x="3291018" y="388646"/>
                    <a:pt x="3287162" y="368593"/>
                    <a:pt x="3277772" y="351692"/>
                  </a:cubicBezTo>
                  <a:cubicBezTo>
                    <a:pt x="3263190" y="325445"/>
                    <a:pt x="3244298" y="300894"/>
                    <a:pt x="3221501" y="281354"/>
                  </a:cubicBezTo>
                  <a:cubicBezTo>
                    <a:pt x="3210242" y="271704"/>
                    <a:pt x="3192561" y="273918"/>
                    <a:pt x="3179298" y="267286"/>
                  </a:cubicBezTo>
                  <a:cubicBezTo>
                    <a:pt x="3164176" y="259725"/>
                    <a:pt x="3152635" y="245811"/>
                    <a:pt x="3137095" y="239151"/>
                  </a:cubicBezTo>
                  <a:cubicBezTo>
                    <a:pt x="3119708" y="231699"/>
                    <a:pt x="3023010" y="213521"/>
                    <a:pt x="3010486" y="211016"/>
                  </a:cubicBezTo>
                  <a:cubicBezTo>
                    <a:pt x="2940147" y="220394"/>
                    <a:pt x="2869563" y="228084"/>
                    <a:pt x="2799470" y="239151"/>
                  </a:cubicBezTo>
                  <a:cubicBezTo>
                    <a:pt x="2780373" y="242166"/>
                    <a:pt x="2760493" y="244573"/>
                    <a:pt x="2743200" y="253219"/>
                  </a:cubicBezTo>
                  <a:cubicBezTo>
                    <a:pt x="2731337" y="259150"/>
                    <a:pt x="2726437" y="274530"/>
                    <a:pt x="2715064" y="281354"/>
                  </a:cubicBezTo>
                  <a:cubicBezTo>
                    <a:pt x="2702348" y="288983"/>
                    <a:pt x="2686491" y="289581"/>
                    <a:pt x="2672861" y="295422"/>
                  </a:cubicBezTo>
                  <a:cubicBezTo>
                    <a:pt x="2641758" y="308752"/>
                    <a:pt x="2601556" y="329957"/>
                    <a:pt x="2574387" y="351692"/>
                  </a:cubicBezTo>
                  <a:cubicBezTo>
                    <a:pt x="2564030" y="359978"/>
                    <a:pt x="2553609" y="368792"/>
                    <a:pt x="2546252" y="379828"/>
                  </a:cubicBezTo>
                  <a:cubicBezTo>
                    <a:pt x="2527496" y="407962"/>
                    <a:pt x="2513427" y="445478"/>
                    <a:pt x="2504049" y="478302"/>
                  </a:cubicBezTo>
                  <a:cubicBezTo>
                    <a:pt x="2498737" y="496892"/>
                    <a:pt x="2497597" y="516801"/>
                    <a:pt x="2489981" y="534572"/>
                  </a:cubicBezTo>
                  <a:cubicBezTo>
                    <a:pt x="2483321" y="550112"/>
                    <a:pt x="2471224" y="562708"/>
                    <a:pt x="2461846" y="576776"/>
                  </a:cubicBezTo>
                  <a:cubicBezTo>
                    <a:pt x="2457157" y="633047"/>
                    <a:pt x="2454014" y="689468"/>
                    <a:pt x="2447778" y="745588"/>
                  </a:cubicBezTo>
                  <a:cubicBezTo>
                    <a:pt x="2444628" y="773937"/>
                    <a:pt x="2436548" y="801612"/>
                    <a:pt x="2433710" y="829994"/>
                  </a:cubicBezTo>
                  <a:cubicBezTo>
                    <a:pt x="2427161" y="895484"/>
                    <a:pt x="2424332" y="961293"/>
                    <a:pt x="2419643" y="1026942"/>
                  </a:cubicBezTo>
                  <a:cubicBezTo>
                    <a:pt x="2424332" y="1087902"/>
                    <a:pt x="2426566" y="1149101"/>
                    <a:pt x="2433710" y="1209822"/>
                  </a:cubicBezTo>
                  <a:cubicBezTo>
                    <a:pt x="2435969" y="1229024"/>
                    <a:pt x="2437053" y="1250005"/>
                    <a:pt x="2447778" y="1266092"/>
                  </a:cubicBezTo>
                  <a:cubicBezTo>
                    <a:pt x="2466171" y="1293681"/>
                    <a:pt x="2494671" y="1312985"/>
                    <a:pt x="2518117" y="1336431"/>
                  </a:cubicBezTo>
                  <a:cubicBezTo>
                    <a:pt x="2618375" y="1436689"/>
                    <a:pt x="2504589" y="1328421"/>
                    <a:pt x="2602523" y="1406769"/>
                  </a:cubicBezTo>
                  <a:cubicBezTo>
                    <a:pt x="2612880" y="1415055"/>
                    <a:pt x="2618795" y="1428974"/>
                    <a:pt x="2630658" y="1434905"/>
                  </a:cubicBezTo>
                  <a:cubicBezTo>
                    <a:pt x="2647951" y="1443552"/>
                    <a:pt x="2668172" y="1444283"/>
                    <a:pt x="2686929" y="1448972"/>
                  </a:cubicBezTo>
                  <a:lnTo>
                    <a:pt x="2771335" y="1505243"/>
                  </a:lnTo>
                  <a:cubicBezTo>
                    <a:pt x="2785403" y="1514622"/>
                    <a:pt x="2797840" y="1527100"/>
                    <a:pt x="2813538" y="1533379"/>
                  </a:cubicBezTo>
                  <a:cubicBezTo>
                    <a:pt x="2897645" y="1567021"/>
                    <a:pt x="2859921" y="1553528"/>
                    <a:pt x="2926080" y="1575582"/>
                  </a:cubicBezTo>
                  <a:cubicBezTo>
                    <a:pt x="2977360" y="1652503"/>
                    <a:pt x="2924813" y="1588804"/>
                    <a:pt x="3010486" y="1645920"/>
                  </a:cubicBezTo>
                  <a:cubicBezTo>
                    <a:pt x="3021522" y="1653277"/>
                    <a:pt x="3028010" y="1666098"/>
                    <a:pt x="3038621" y="1674056"/>
                  </a:cubicBezTo>
                  <a:cubicBezTo>
                    <a:pt x="3065672" y="1694345"/>
                    <a:pt x="3092782" y="1715204"/>
                    <a:pt x="3123027" y="1730326"/>
                  </a:cubicBezTo>
                  <a:cubicBezTo>
                    <a:pt x="3149554" y="1743589"/>
                    <a:pt x="3180907" y="1745199"/>
                    <a:pt x="3207434" y="1758462"/>
                  </a:cubicBezTo>
                  <a:cubicBezTo>
                    <a:pt x="3324951" y="1817221"/>
                    <a:pt x="3197691" y="1759760"/>
                    <a:pt x="3334043" y="1800665"/>
                  </a:cubicBezTo>
                  <a:cubicBezTo>
                    <a:pt x="3358230" y="1807921"/>
                    <a:pt x="3380737" y="1819933"/>
                    <a:pt x="3404381" y="1828800"/>
                  </a:cubicBezTo>
                  <a:cubicBezTo>
                    <a:pt x="3418265" y="1834007"/>
                    <a:pt x="3432516" y="1838179"/>
                    <a:pt x="3446584" y="1842868"/>
                  </a:cubicBezTo>
                  <a:cubicBezTo>
                    <a:pt x="3530990" y="1838179"/>
                    <a:pt x="3616179" y="1841189"/>
                    <a:pt x="3699803" y="1828800"/>
                  </a:cubicBezTo>
                  <a:cubicBezTo>
                    <a:pt x="3832552" y="1809133"/>
                    <a:pt x="3862345" y="1746485"/>
                    <a:pt x="3995224" y="1702191"/>
                  </a:cubicBezTo>
                  <a:lnTo>
                    <a:pt x="4037427" y="1688123"/>
                  </a:lnTo>
                  <a:cubicBezTo>
                    <a:pt x="4051495" y="1674055"/>
                    <a:pt x="4063077" y="1656956"/>
                    <a:pt x="4079630" y="1645920"/>
                  </a:cubicBezTo>
                  <a:cubicBezTo>
                    <a:pt x="4091968" y="1637694"/>
                    <a:pt x="4108204" y="1637693"/>
                    <a:pt x="4121834" y="1631852"/>
                  </a:cubicBezTo>
                  <a:cubicBezTo>
                    <a:pt x="4171808" y="1610435"/>
                    <a:pt x="4177924" y="1603837"/>
                    <a:pt x="4220307" y="1575582"/>
                  </a:cubicBezTo>
                  <a:cubicBezTo>
                    <a:pt x="4302856" y="1465516"/>
                    <a:pt x="4216059" y="1556604"/>
                    <a:pt x="4318781" y="1505243"/>
                  </a:cubicBezTo>
                  <a:cubicBezTo>
                    <a:pt x="4399121" y="1465073"/>
                    <a:pt x="4351555" y="1467765"/>
                    <a:pt x="4417255" y="1420837"/>
                  </a:cubicBezTo>
                  <a:cubicBezTo>
                    <a:pt x="4434320" y="1408648"/>
                    <a:pt x="4454769" y="1402080"/>
                    <a:pt x="4473526" y="1392702"/>
                  </a:cubicBezTo>
                  <a:cubicBezTo>
                    <a:pt x="4482904" y="1378634"/>
                    <a:pt x="4490429" y="1363136"/>
                    <a:pt x="4501661" y="1350499"/>
                  </a:cubicBezTo>
                  <a:cubicBezTo>
                    <a:pt x="4528096" y="1320760"/>
                    <a:pt x="4586067" y="1266092"/>
                    <a:pt x="4586067" y="1266092"/>
                  </a:cubicBezTo>
                  <a:cubicBezTo>
                    <a:pt x="4590756" y="1252024"/>
                    <a:pt x="4593503" y="1237152"/>
                    <a:pt x="4600135" y="1223889"/>
                  </a:cubicBezTo>
                  <a:cubicBezTo>
                    <a:pt x="4617882" y="1188394"/>
                    <a:pt x="4630235" y="1179721"/>
                    <a:pt x="4656406" y="1153551"/>
                  </a:cubicBezTo>
                  <a:cubicBezTo>
                    <a:pt x="4665784" y="1134794"/>
                    <a:pt x="4671666" y="1113833"/>
                    <a:pt x="4684541" y="1097280"/>
                  </a:cubicBezTo>
                  <a:cubicBezTo>
                    <a:pt x="4775962" y="979739"/>
                    <a:pt x="4731801" y="1075123"/>
                    <a:pt x="4797083" y="970671"/>
                  </a:cubicBezTo>
                  <a:cubicBezTo>
                    <a:pt x="4808197" y="952888"/>
                    <a:pt x="4816957" y="933675"/>
                    <a:pt x="4825218" y="914400"/>
                  </a:cubicBezTo>
                  <a:cubicBezTo>
                    <a:pt x="4831059" y="900770"/>
                    <a:pt x="4830023" y="883776"/>
                    <a:pt x="4839286" y="872197"/>
                  </a:cubicBezTo>
                  <a:cubicBezTo>
                    <a:pt x="4849848" y="858995"/>
                    <a:pt x="4867421" y="853440"/>
                    <a:pt x="4881489" y="844062"/>
                  </a:cubicBezTo>
                  <a:cubicBezTo>
                    <a:pt x="4900246" y="815927"/>
                    <a:pt x="4913850" y="783567"/>
                    <a:pt x="4937760" y="759656"/>
                  </a:cubicBezTo>
                  <a:cubicBezTo>
                    <a:pt x="4947138" y="750277"/>
                    <a:pt x="4958538" y="742556"/>
                    <a:pt x="4965895" y="731520"/>
                  </a:cubicBezTo>
                  <a:cubicBezTo>
                    <a:pt x="5077510" y="564094"/>
                    <a:pt x="4933058" y="764364"/>
                    <a:pt x="5008098" y="633046"/>
                  </a:cubicBezTo>
                  <a:cubicBezTo>
                    <a:pt x="5019731" y="612689"/>
                    <a:pt x="5036233" y="595533"/>
                    <a:pt x="5050301" y="576776"/>
                  </a:cubicBezTo>
                  <a:cubicBezTo>
                    <a:pt x="5054990" y="562708"/>
                    <a:pt x="5057737" y="547835"/>
                    <a:pt x="5064369" y="534572"/>
                  </a:cubicBezTo>
                  <a:cubicBezTo>
                    <a:pt x="5071930" y="519450"/>
                    <a:pt x="5085844" y="507909"/>
                    <a:pt x="5092504" y="492369"/>
                  </a:cubicBezTo>
                  <a:cubicBezTo>
                    <a:pt x="5100120" y="474598"/>
                    <a:pt x="5101016" y="454618"/>
                    <a:pt x="5106572" y="436099"/>
                  </a:cubicBezTo>
                  <a:cubicBezTo>
                    <a:pt x="5115094" y="407692"/>
                    <a:pt x="5127514" y="380464"/>
                    <a:pt x="5134707" y="351692"/>
                  </a:cubicBezTo>
                  <a:cubicBezTo>
                    <a:pt x="5152372" y="281036"/>
                    <a:pt x="5142661" y="313764"/>
                    <a:pt x="5162843" y="253219"/>
                  </a:cubicBezTo>
                  <a:cubicBezTo>
                    <a:pt x="5186160" y="113307"/>
                    <a:pt x="5176910" y="197336"/>
                    <a:pt x="5176910" y="0"/>
                  </a:cubicBezTo>
                </a:path>
              </a:pathLst>
            </a:custGeom>
            <a:ln w="5080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85860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I will make ice amusement park and I want to play there everyone. </a:t>
            </a:r>
            <a:endParaRPr lang="ko-KR" altLang="en-US" sz="3200" dirty="0">
              <a:latin typeface="HY바다L" pitchFamily="18" charset="-127"/>
              <a:ea typeface="HY바다L" pitchFamily="18" charset="-127"/>
            </a:endParaRPr>
          </a:p>
        </p:txBody>
      </p:sp>
      <p:pic>
        <p:nvPicPr>
          <p:cNvPr id="2049" name="Picture 1" descr="http://postfiles12.naver.net/20140225_267/sehen001_1393289848429W1EX1_PNG/2014-02-25-09-55-50_edit.pn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928802"/>
            <a:ext cx="4110139" cy="464347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214282" y="714356"/>
            <a:ext cx="1335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Fourth,</a:t>
            </a:r>
            <a:endParaRPr lang="ko-KR" altLang="en-US" sz="2800" dirty="0"/>
          </a:p>
        </p:txBody>
      </p:sp>
      <p:pic>
        <p:nvPicPr>
          <p:cNvPr id="5122" name="Picture 2" descr="C:\Users\user\Desktop\얼음궁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143248"/>
            <a:ext cx="5042861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357298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HY바다L" pitchFamily="18" charset="-127"/>
                <a:ea typeface="HY바다L" pitchFamily="18" charset="-127"/>
              </a:rPr>
              <a:t>I will make many ice cream.</a:t>
            </a:r>
            <a:endParaRPr lang="ko-KR" altLang="en-US" sz="3200" dirty="0">
              <a:latin typeface="HY바다L" pitchFamily="18" charset="-127"/>
              <a:ea typeface="HY바다L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Fifth,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순서도: 데이터 6"/>
          <p:cNvSpPr/>
          <p:nvPr/>
        </p:nvSpPr>
        <p:spPr>
          <a:xfrm>
            <a:off x="428596" y="2357430"/>
            <a:ext cx="3214710" cy="4071966"/>
          </a:xfrm>
          <a:prstGeom prst="flowChartInputOutpu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데이터 7"/>
          <p:cNvSpPr/>
          <p:nvPr/>
        </p:nvSpPr>
        <p:spPr>
          <a:xfrm>
            <a:off x="2857488" y="2357430"/>
            <a:ext cx="3214710" cy="4071966"/>
          </a:xfrm>
          <a:prstGeom prst="flowChartInputOutpu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데이터 8"/>
          <p:cNvSpPr/>
          <p:nvPr/>
        </p:nvSpPr>
        <p:spPr>
          <a:xfrm>
            <a:off x="5214942" y="2357430"/>
            <a:ext cx="3214710" cy="4071966"/>
          </a:xfrm>
          <a:prstGeom prst="flowChartInputOutpu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142976" y="4786322"/>
            <a:ext cx="6786578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altLang="ko-KR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140</Words>
  <Application>Microsoft Office PowerPoint</Application>
  <PresentationFormat>화면 슬라이드 쇼(4:3)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SHOW&amp;TELL</dc:title>
  <dc:creator>user</dc:creator>
  <cp:lastModifiedBy>user</cp:lastModifiedBy>
  <cp:revision>25</cp:revision>
  <dcterms:created xsi:type="dcterms:W3CDTF">2014-03-21T23:41:56Z</dcterms:created>
  <dcterms:modified xsi:type="dcterms:W3CDTF">2014-03-24T10:58:35Z</dcterms:modified>
</cp:coreProperties>
</file>