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3" autoAdjust="0"/>
  </p:normalViewPr>
  <p:slideViewPr>
    <p:cSldViewPr>
      <p:cViewPr varScale="1">
        <p:scale>
          <a:sx n="34" d="100"/>
          <a:sy n="34" d="100"/>
        </p:scale>
        <p:origin x="-1790" y="-77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92AA5-8BD1-4EAA-AF92-490A3A715D41}" type="datetimeFigureOut">
              <a:rPr lang="ko-KR" altLang="en-US" smtClean="0"/>
              <a:pPr/>
              <a:t>2013-07-28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D1CB1-065B-4EFB-9C3B-80B20447ED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214422" y="0"/>
          <a:ext cx="4572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396892"/>
                <a:gridCol w="619108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제목 4"/>
          <p:cNvSpPr txBox="1">
            <a:spLocks/>
          </p:cNvSpPr>
          <p:nvPr/>
        </p:nvSpPr>
        <p:spPr>
          <a:xfrm>
            <a:off x="0" y="3881430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  <a:r>
              <a:rPr kumimoji="0" lang="ko-KR" alt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샤이니가</a:t>
            </a:r>
            <a:r>
              <a:rPr kumimoji="0" lang="ko-K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다니는 학교는</a:t>
            </a: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제목 4"/>
          <p:cNvSpPr txBox="1">
            <a:spLocks/>
          </p:cNvSpPr>
          <p:nvPr/>
        </p:nvSpPr>
        <p:spPr>
          <a:xfrm>
            <a:off x="0" y="4667248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latin typeface="+mj-lt"/>
                <a:ea typeface="+mj-ea"/>
                <a:cs typeface="+mj-cs"/>
              </a:rPr>
              <a:t>2.</a:t>
            </a:r>
            <a:r>
              <a:rPr lang="ko-KR" altLang="en-US" sz="4400" dirty="0" smtClean="0">
                <a:latin typeface="+mj-lt"/>
                <a:ea typeface="+mj-ea"/>
                <a:cs typeface="+mj-cs"/>
              </a:rPr>
              <a:t>보내기 싫으면</a:t>
            </a:r>
            <a:r>
              <a:rPr lang="en-US" altLang="ko-KR" sz="4400" dirty="0" smtClean="0"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제목 4"/>
          <p:cNvSpPr txBox="1">
            <a:spLocks/>
          </p:cNvSpPr>
          <p:nvPr/>
        </p:nvSpPr>
        <p:spPr>
          <a:xfrm>
            <a:off x="0" y="5310190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latin typeface="+mj-lt"/>
                <a:ea typeface="+mj-ea"/>
                <a:cs typeface="+mj-cs"/>
              </a:rPr>
              <a:t>3.</a:t>
            </a:r>
            <a:r>
              <a:rPr lang="ko-KR" altLang="en-US" sz="4400" dirty="0" smtClean="0">
                <a:latin typeface="+mj-lt"/>
                <a:ea typeface="+mj-ea"/>
                <a:cs typeface="+mj-cs"/>
              </a:rPr>
              <a:t>동생이 형의 팬이면</a:t>
            </a:r>
            <a:r>
              <a:rPr lang="en-US" altLang="ko-KR" sz="4400" dirty="0" smtClean="0"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제목 4"/>
          <p:cNvSpPr txBox="1">
            <a:spLocks/>
          </p:cNvSpPr>
          <p:nvPr/>
        </p:nvSpPr>
        <p:spPr>
          <a:xfrm>
            <a:off x="0" y="5953132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제목 4"/>
          <p:cNvSpPr txBox="1">
            <a:spLocks/>
          </p:cNvSpPr>
          <p:nvPr/>
        </p:nvSpPr>
        <p:spPr>
          <a:xfrm>
            <a:off x="285728" y="6596074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latin typeface="+mj-lt"/>
                <a:ea typeface="+mj-ea"/>
                <a:cs typeface="+mj-cs"/>
              </a:rPr>
              <a:t>5.</a:t>
            </a:r>
            <a:r>
              <a:rPr lang="ko-KR" altLang="en-US" sz="4400" dirty="0" smtClean="0">
                <a:latin typeface="+mj-lt"/>
                <a:ea typeface="+mj-ea"/>
                <a:cs typeface="+mj-cs"/>
              </a:rPr>
              <a:t>사과를 한입 베어먹은 것은</a:t>
            </a: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제목 4"/>
          <p:cNvSpPr txBox="1">
            <a:spLocks/>
          </p:cNvSpPr>
          <p:nvPr/>
        </p:nvSpPr>
        <p:spPr>
          <a:xfrm>
            <a:off x="0" y="7310454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제목 4"/>
          <p:cNvSpPr txBox="1">
            <a:spLocks/>
          </p:cNvSpPr>
          <p:nvPr/>
        </p:nvSpPr>
        <p:spPr>
          <a:xfrm>
            <a:off x="0" y="7881958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제목 4"/>
          <p:cNvSpPr txBox="1">
            <a:spLocks/>
          </p:cNvSpPr>
          <p:nvPr/>
        </p:nvSpPr>
        <p:spPr>
          <a:xfrm>
            <a:off x="0" y="8596338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제목 4"/>
          <p:cNvSpPr txBox="1">
            <a:spLocks/>
          </p:cNvSpPr>
          <p:nvPr/>
        </p:nvSpPr>
        <p:spPr>
          <a:xfrm>
            <a:off x="0" y="9334496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제목 4"/>
          <p:cNvSpPr txBox="1">
            <a:spLocks/>
          </p:cNvSpPr>
          <p:nvPr/>
        </p:nvSpPr>
        <p:spPr>
          <a:xfrm>
            <a:off x="285728" y="5953132"/>
            <a:ext cx="6858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>
                <a:latin typeface="+mj-lt"/>
                <a:ea typeface="+mj-ea"/>
                <a:cs typeface="+mj-cs"/>
              </a:rPr>
              <a:t>4.</a:t>
            </a:r>
            <a:r>
              <a:rPr lang="ko-KR" altLang="en-US" sz="4400" dirty="0" smtClean="0">
                <a:latin typeface="+mj-lt"/>
                <a:ea typeface="+mj-ea"/>
                <a:cs typeface="+mj-cs"/>
              </a:rPr>
              <a:t>싸움을 잘하는 나라는</a:t>
            </a: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</cp:revision>
  <dcterms:created xsi:type="dcterms:W3CDTF">2013-07-26T04:52:12Z</dcterms:created>
  <dcterms:modified xsi:type="dcterms:W3CDTF">2013-07-28T05:34:38Z</dcterms:modified>
</cp:coreProperties>
</file>